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83" r:id="rId4"/>
    <p:sldId id="259" r:id="rId5"/>
    <p:sldId id="284" r:id="rId6"/>
    <p:sldId id="272" r:id="rId7"/>
    <p:sldId id="285" r:id="rId8"/>
    <p:sldId id="286" r:id="rId9"/>
    <p:sldId id="287" r:id="rId10"/>
    <p:sldId id="288" r:id="rId11"/>
    <p:sldId id="289" r:id="rId12"/>
    <p:sldId id="307" r:id="rId13"/>
    <p:sldId id="290" r:id="rId14"/>
    <p:sldId id="291" r:id="rId15"/>
    <p:sldId id="293" r:id="rId16"/>
    <p:sldId id="292" r:id="rId17"/>
    <p:sldId id="294" r:id="rId18"/>
    <p:sldId id="295" r:id="rId19"/>
    <p:sldId id="301" r:id="rId20"/>
    <p:sldId id="304" r:id="rId21"/>
    <p:sldId id="302" r:id="rId22"/>
    <p:sldId id="299" r:id="rId23"/>
    <p:sldId id="306" r:id="rId24"/>
    <p:sldId id="303" r:id="rId25"/>
    <p:sldId id="308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70" d="100"/>
          <a:sy n="70" d="100"/>
        </p:scale>
        <p:origin x="536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BBEE9-AD36-40ED-AF4F-F4745C994E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D525F9-FF6E-4C69-BA01-DB9963AABE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63C38A-C9B2-46EB-9CA9-289E7A806F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900D4-0661-4D9B-AC58-3179B58F9AF0}" type="datetimeFigureOut">
              <a:rPr lang="en-US" smtClean="0"/>
              <a:t>2/15/2023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E19C90-DDD5-4A93-9B65-BA7C05F1A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E028C2-3AC9-4A30-ABB7-2C05A8361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9499E-D867-4291-AD4A-EAE4B9B836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840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72C9D-A252-4654-89F4-3A9AB96862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81F66D-38A8-4A5A-900E-36508BA7F6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C2E693-9055-4AFB-9CB1-7D9007837E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900D4-0661-4D9B-AC58-3179B58F9AF0}" type="datetimeFigureOut">
              <a:rPr lang="en-US" smtClean="0"/>
              <a:t>2/15/2023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100F77-E381-4126-9FE8-C4AFEA8793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8DF873-D7B1-44E7-AB23-5DC69F950F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9499E-D867-4291-AD4A-EAE4B9B836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2481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B952D7A-35B1-4C23-A31E-AB90692CAAB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F06157-11DC-4285-BFF0-3E17618CD4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55D9B0-3547-44A4-ADBE-BC0EF7CAD2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900D4-0661-4D9B-AC58-3179B58F9AF0}" type="datetimeFigureOut">
              <a:rPr lang="en-US" smtClean="0"/>
              <a:t>2/15/2023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F852FD-D219-46A8-8C78-A8A8C1EB54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63C2D3-D560-4D00-BEB4-1C80819FA6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9499E-D867-4291-AD4A-EAE4B9B836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3888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12BA0-D049-48BF-9DE6-2E829807A5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6A52FC-1D50-47D2-A660-CE1EA6D441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37F84A-39C2-4CB0-B9A3-37D5814862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900D4-0661-4D9B-AC58-3179B58F9AF0}" type="datetimeFigureOut">
              <a:rPr lang="en-US" smtClean="0"/>
              <a:t>2/15/2023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69C755-4027-4313-A4E0-6E008995B3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987F7-046C-42AB-BB90-619AD62F2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9499E-D867-4291-AD4A-EAE4B9B836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2805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16A87-26A9-4974-99E4-6A6E6EE4F2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791A72-49CA-465B-A022-741A6C17F7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E5FF72-1A3F-47F3-9AED-BE530FD822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900D4-0661-4D9B-AC58-3179B58F9AF0}" type="datetimeFigureOut">
              <a:rPr lang="en-US" smtClean="0"/>
              <a:t>2/15/2023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C7257E-59EF-4479-8C83-F39B326F7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AD61E3-84EB-4B5D-A464-F6F2BD478C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9499E-D867-4291-AD4A-EAE4B9B836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6933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1BFC9-919E-4D9A-A43D-F0D8C74ED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7B7769-01B5-4510-8D1F-2B4A720106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9462E6-784F-4C44-9637-21EA24BB3E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E869A1-E7A7-47EC-B0B5-F4FB81CEDA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900D4-0661-4D9B-AC58-3179B58F9AF0}" type="datetimeFigureOut">
              <a:rPr lang="en-US" smtClean="0"/>
              <a:t>2/15/2023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60603D-B95D-416F-9A81-51E1CF0E40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FD669B-76F5-4825-B3CC-EC08E5F6A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9499E-D867-4291-AD4A-EAE4B9B836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2067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F8E40-F243-491F-B15B-9FAD3B70B9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B378BC-A566-43D5-B4DB-43B86722B8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BE70FB-4422-4201-A38E-5DA70F0EA5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92BD2FE-963D-4F6B-916B-5E3F7C45D8E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F399F40-8215-483E-BCA7-ED4E946ECC1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89F2630-C15A-4CFE-B133-7157DADF00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900D4-0661-4D9B-AC58-3179B58F9AF0}" type="datetimeFigureOut">
              <a:rPr lang="en-US" smtClean="0"/>
              <a:t>2/15/2023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0C6B5F-39E1-4934-9A1C-D2FF43596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A39090E-9EAA-4D1F-9CE5-538FA8F21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9499E-D867-4291-AD4A-EAE4B9B836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0468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50B99D-2250-4181-A36F-B3A095275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F4DD004-0C0F-473C-97B1-264E64FE82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900D4-0661-4D9B-AC58-3179B58F9AF0}" type="datetimeFigureOut">
              <a:rPr lang="en-US" smtClean="0"/>
              <a:t>2/15/2023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12FFEC-420B-44D6-B2CA-D0AA1B9D21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0BC830-E7AD-489F-98C3-6F625B6BFD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9499E-D867-4291-AD4A-EAE4B9B836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3459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FB092C2-0471-4368-A320-31415B90E6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900D4-0661-4D9B-AC58-3179B58F9AF0}" type="datetimeFigureOut">
              <a:rPr lang="en-US" smtClean="0"/>
              <a:t>2/15/2023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66C0DD-CAFD-4E69-8759-7E6EFAD4FC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546BB5-797D-49C6-B834-D53CC4A13C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9499E-D867-4291-AD4A-EAE4B9B836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7287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A131BE-C038-46BE-B15E-4B2B59CBC3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CF9715-A8E8-4E8B-838E-7B19D0598D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85508B-4D90-4E18-AB1F-943F239B1E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0A850F-E189-4121-B229-41D4751C7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900D4-0661-4D9B-AC58-3179B58F9AF0}" type="datetimeFigureOut">
              <a:rPr lang="en-US" smtClean="0"/>
              <a:t>2/15/2023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778E0A-54C8-4B24-94D5-54DFB6EAE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5061EA-BEDD-4435-88BD-A7A70AC24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9499E-D867-4291-AD4A-EAE4B9B836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9241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52840E-B031-462D-89A8-C9C8EC51F7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A5BFEA0-90C2-4D6D-83C7-8D8EDAE56E8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0A45DA-CDD7-4375-855F-2A91FE01E0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F98271-E808-40EB-B8B1-9482B78902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900D4-0661-4D9B-AC58-3179B58F9AF0}" type="datetimeFigureOut">
              <a:rPr lang="en-US" smtClean="0"/>
              <a:t>2/15/2023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93E6B6-CFBA-42A8-BE12-122FA0FAF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81E528-9164-4A25-84F6-0988B3BAE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9499E-D867-4291-AD4A-EAE4B9B836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9879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EF2C9CC-6EF1-4F04-92D8-77E4F4E0EA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319F54-35FA-4B2A-A2D6-88C796CBB1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E634B0-B9E7-48D2-9626-0E039650FF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B900D4-0661-4D9B-AC58-3179B58F9AF0}" type="datetimeFigureOut">
              <a:rPr lang="en-US" smtClean="0"/>
              <a:t>2/15/2023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AE1026-DABD-4864-9A07-9A277E243D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0D7243-8D77-491B-9C94-D7F7231161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89499E-D867-4291-AD4A-EAE4B9B836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9035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88294908-8B00-4F58-BBBA-20F71A40A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4364C879-1404-4203-8E9D-CC5DE0A621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2782" y="-1386168"/>
            <a:ext cx="2424873" cy="3611191"/>
          </a:xfrm>
          <a:custGeom>
            <a:avLst/>
            <a:gdLst>
              <a:gd name="connsiteX0" fmla="*/ 0 w 2424873"/>
              <a:gd name="connsiteY0" fmla="*/ 2424874 h 3611191"/>
              <a:gd name="connsiteX1" fmla="*/ 2424873 w 2424873"/>
              <a:gd name="connsiteY1" fmla="*/ 0 h 3611191"/>
              <a:gd name="connsiteX2" fmla="*/ 2424873 w 2424873"/>
              <a:gd name="connsiteY2" fmla="*/ 3611191 h 3611191"/>
              <a:gd name="connsiteX3" fmla="*/ 1186317 w 2424873"/>
              <a:gd name="connsiteY3" fmla="*/ 3611191 h 3611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4873" h="3611191">
                <a:moveTo>
                  <a:pt x="0" y="2424874"/>
                </a:moveTo>
                <a:lnTo>
                  <a:pt x="2424873" y="0"/>
                </a:lnTo>
                <a:lnTo>
                  <a:pt x="2424873" y="3611191"/>
                </a:lnTo>
                <a:lnTo>
                  <a:pt x="1186317" y="361119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84617302-4B0D-4351-A6BB-6F0930D9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571000" y="-338582"/>
            <a:ext cx="1635955" cy="1635955"/>
          </a:xfrm>
          <a:custGeom>
            <a:avLst/>
            <a:gdLst>
              <a:gd name="connsiteX0" fmla="*/ 0 w 1635955"/>
              <a:gd name="connsiteY0" fmla="*/ 957987 h 1635955"/>
              <a:gd name="connsiteX1" fmla="*/ 957987 w 1635955"/>
              <a:gd name="connsiteY1" fmla="*/ 0 h 1635955"/>
              <a:gd name="connsiteX2" fmla="*/ 1635955 w 1635955"/>
              <a:gd name="connsiteY2" fmla="*/ 0 h 1635955"/>
              <a:gd name="connsiteX3" fmla="*/ 1635955 w 1635955"/>
              <a:gd name="connsiteY3" fmla="*/ 1635955 h 1635955"/>
              <a:gd name="connsiteX4" fmla="*/ 0 w 1635955"/>
              <a:gd name="connsiteY4" fmla="*/ 1635955 h 1635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955" h="1635955">
                <a:moveTo>
                  <a:pt x="0" y="957987"/>
                </a:moveTo>
                <a:lnTo>
                  <a:pt x="957987" y="0"/>
                </a:lnTo>
                <a:lnTo>
                  <a:pt x="1635955" y="0"/>
                </a:lnTo>
                <a:lnTo>
                  <a:pt x="1635955" y="1635955"/>
                </a:lnTo>
                <a:lnTo>
                  <a:pt x="0" y="1635955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DA2C7802-C2E0-4218-8F89-8DD7CCD2CD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7985" y="-6588"/>
            <a:ext cx="4059393" cy="2548110"/>
          </a:xfrm>
          <a:custGeom>
            <a:avLst/>
            <a:gdLst>
              <a:gd name="connsiteX0" fmla="*/ 0 w 4059393"/>
              <a:gd name="connsiteY0" fmla="*/ 1511282 h 2548110"/>
              <a:gd name="connsiteX1" fmla="*/ 1511282 w 4059393"/>
              <a:gd name="connsiteY1" fmla="*/ 0 h 2548110"/>
              <a:gd name="connsiteX2" fmla="*/ 4059393 w 4059393"/>
              <a:gd name="connsiteY2" fmla="*/ 2548110 h 2548110"/>
              <a:gd name="connsiteX3" fmla="*/ 0 w 4059393"/>
              <a:gd name="connsiteY3" fmla="*/ 2548110 h 2548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9393" h="2548110">
                <a:moveTo>
                  <a:pt x="0" y="1511282"/>
                </a:moveTo>
                <a:lnTo>
                  <a:pt x="1511282" y="0"/>
                </a:lnTo>
                <a:lnTo>
                  <a:pt x="4059393" y="2548110"/>
                </a:lnTo>
                <a:lnTo>
                  <a:pt x="0" y="254811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6D7111A-21E5-4EE9-8A78-10E5530F01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262924" y="1465780"/>
            <a:ext cx="1185708" cy="118570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A3969E80-A77B-49FC-9122-D89AFD5EE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-29557" y="5198743"/>
            <a:ext cx="2444907" cy="2366116"/>
          </a:xfrm>
          <a:custGeom>
            <a:avLst/>
            <a:gdLst>
              <a:gd name="connsiteX0" fmla="*/ 0 w 2203753"/>
              <a:gd name="connsiteY0" fmla="*/ 0 h 2132734"/>
              <a:gd name="connsiteX1" fmla="*/ 2203753 w 2203753"/>
              <a:gd name="connsiteY1" fmla="*/ 0 h 2132734"/>
              <a:gd name="connsiteX2" fmla="*/ 2203753 w 2203753"/>
              <a:gd name="connsiteY2" fmla="*/ 576461 h 2132734"/>
              <a:gd name="connsiteX3" fmla="*/ 647480 w 2203753"/>
              <a:gd name="connsiteY3" fmla="*/ 2132734 h 2132734"/>
              <a:gd name="connsiteX4" fmla="*/ 0 w 2203753"/>
              <a:gd name="connsiteY4" fmla="*/ 1485255 h 2132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753" h="2132734">
                <a:moveTo>
                  <a:pt x="0" y="0"/>
                </a:moveTo>
                <a:lnTo>
                  <a:pt x="2203753" y="0"/>
                </a:lnTo>
                <a:lnTo>
                  <a:pt x="2203753" y="576461"/>
                </a:lnTo>
                <a:lnTo>
                  <a:pt x="647480" y="2132734"/>
                </a:lnTo>
                <a:lnTo>
                  <a:pt x="0" y="1485255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849CA57-76BD-4CF2-80BA-D7A46A01B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769787" y="5439893"/>
            <a:ext cx="928467" cy="928467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35E9085E-E730-4768-83D4-6CB7E98971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401311" y="734311"/>
            <a:ext cx="5389379" cy="5389379"/>
          </a:xfrm>
          <a:custGeom>
            <a:avLst/>
            <a:gdLst>
              <a:gd name="connsiteX0" fmla="*/ 0 w 5389379"/>
              <a:gd name="connsiteY0" fmla="*/ 540040 h 5389379"/>
              <a:gd name="connsiteX1" fmla="*/ 540040 w 5389379"/>
              <a:gd name="connsiteY1" fmla="*/ 0 h 5389379"/>
              <a:gd name="connsiteX2" fmla="*/ 5389379 w 5389379"/>
              <a:gd name="connsiteY2" fmla="*/ 0 h 5389379"/>
              <a:gd name="connsiteX3" fmla="*/ 5389379 w 5389379"/>
              <a:gd name="connsiteY3" fmla="*/ 4838655 h 5389379"/>
              <a:gd name="connsiteX4" fmla="*/ 4838655 w 5389379"/>
              <a:gd name="connsiteY4" fmla="*/ 5389379 h 5389379"/>
              <a:gd name="connsiteX5" fmla="*/ 0 w 5389379"/>
              <a:gd name="connsiteY5" fmla="*/ 5389379 h 538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89379" h="5389379">
                <a:moveTo>
                  <a:pt x="0" y="540040"/>
                </a:moveTo>
                <a:lnTo>
                  <a:pt x="540040" y="0"/>
                </a:lnTo>
                <a:lnTo>
                  <a:pt x="5389379" y="0"/>
                </a:lnTo>
                <a:lnTo>
                  <a:pt x="5389379" y="4838655"/>
                </a:lnTo>
                <a:lnTo>
                  <a:pt x="4838655" y="5389379"/>
                </a:lnTo>
                <a:lnTo>
                  <a:pt x="0" y="53893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E68507B-24C3-4ACF-8E74-505A962E5550}"/>
              </a:ext>
            </a:extLst>
          </p:cNvPr>
          <p:cNvSpPr txBox="1"/>
          <p:nvPr/>
        </p:nvSpPr>
        <p:spPr>
          <a:xfrm>
            <a:off x="3204642" y="2353641"/>
            <a:ext cx="5782716" cy="2150719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 kern="1200" dirty="0">
                <a:solidFill>
                  <a:srgbClr val="080808"/>
                </a:solidFill>
                <a:latin typeface="+mj-lt"/>
                <a:ea typeface="+mj-ea"/>
                <a:cs typeface="+mj-cs"/>
              </a:rPr>
              <a:t>HUB STORE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 kern="1200" dirty="0">
                <a:solidFill>
                  <a:srgbClr val="080808"/>
                </a:solidFill>
                <a:latin typeface="+mj-lt"/>
                <a:ea typeface="+mj-ea"/>
                <a:cs typeface="+mj-cs"/>
              </a:rPr>
              <a:t>INSTALATION</a:t>
            </a: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973272FE-A474-4CAE-8CA2-BCC8B476C3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00283" y="33283"/>
            <a:ext cx="6791435" cy="6791435"/>
          </a:xfrm>
          <a:custGeom>
            <a:avLst/>
            <a:gdLst>
              <a:gd name="connsiteX0" fmla="*/ 1860938 w 6791435"/>
              <a:gd name="connsiteY0" fmla="*/ 81158 h 6791435"/>
              <a:gd name="connsiteX1" fmla="*/ 1942096 w 6791435"/>
              <a:gd name="connsiteY1" fmla="*/ 0 h 6791435"/>
              <a:gd name="connsiteX2" fmla="*/ 6791435 w 6791435"/>
              <a:gd name="connsiteY2" fmla="*/ 0 h 6791435"/>
              <a:gd name="connsiteX3" fmla="*/ 6791435 w 6791435"/>
              <a:gd name="connsiteY3" fmla="*/ 4838655 h 6791435"/>
              <a:gd name="connsiteX4" fmla="*/ 6710277 w 6791435"/>
              <a:gd name="connsiteY4" fmla="*/ 4919813 h 6791435"/>
              <a:gd name="connsiteX5" fmla="*/ 6710277 w 6791435"/>
              <a:gd name="connsiteY5" fmla="*/ 81158 h 6791435"/>
              <a:gd name="connsiteX6" fmla="*/ 0 w 6791435"/>
              <a:gd name="connsiteY6" fmla="*/ 1942096 h 6791435"/>
              <a:gd name="connsiteX7" fmla="*/ 81158 w 6791435"/>
              <a:gd name="connsiteY7" fmla="*/ 1860938 h 6791435"/>
              <a:gd name="connsiteX8" fmla="*/ 81158 w 6791435"/>
              <a:gd name="connsiteY8" fmla="*/ 6710277 h 6791435"/>
              <a:gd name="connsiteX9" fmla="*/ 4919813 w 6791435"/>
              <a:gd name="connsiteY9" fmla="*/ 6710277 h 6791435"/>
              <a:gd name="connsiteX10" fmla="*/ 4838655 w 6791435"/>
              <a:gd name="connsiteY10" fmla="*/ 6791435 h 6791435"/>
              <a:gd name="connsiteX11" fmla="*/ 0 w 6791435"/>
              <a:gd name="connsiteY11" fmla="*/ 6791435 h 679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791435" h="6791435">
                <a:moveTo>
                  <a:pt x="1860938" y="81158"/>
                </a:moveTo>
                <a:lnTo>
                  <a:pt x="1942096" y="0"/>
                </a:lnTo>
                <a:lnTo>
                  <a:pt x="6791435" y="0"/>
                </a:lnTo>
                <a:lnTo>
                  <a:pt x="6791435" y="4838655"/>
                </a:lnTo>
                <a:lnTo>
                  <a:pt x="6710277" y="4919813"/>
                </a:lnTo>
                <a:lnTo>
                  <a:pt x="6710277" y="81158"/>
                </a:lnTo>
                <a:close/>
                <a:moveTo>
                  <a:pt x="0" y="1942096"/>
                </a:moveTo>
                <a:lnTo>
                  <a:pt x="81158" y="1860938"/>
                </a:lnTo>
                <a:lnTo>
                  <a:pt x="81158" y="6710277"/>
                </a:lnTo>
                <a:lnTo>
                  <a:pt x="4919813" y="6710277"/>
                </a:lnTo>
                <a:lnTo>
                  <a:pt x="4838655" y="6791435"/>
                </a:lnTo>
                <a:lnTo>
                  <a:pt x="0" y="67914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E07981EA-05A6-437C-88D7-B377B92B0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9823" y="5457591"/>
            <a:ext cx="2231794" cy="2568811"/>
          </a:xfrm>
          <a:custGeom>
            <a:avLst/>
            <a:gdLst>
              <a:gd name="connsiteX0" fmla="*/ 0 w 2940086"/>
              <a:gd name="connsiteY0" fmla="*/ 0 h 3384061"/>
              <a:gd name="connsiteX1" fmla="*/ 2496112 w 2940086"/>
              <a:gd name="connsiteY1" fmla="*/ 0 h 3384061"/>
              <a:gd name="connsiteX2" fmla="*/ 2940086 w 2940086"/>
              <a:gd name="connsiteY2" fmla="*/ 443975 h 3384061"/>
              <a:gd name="connsiteX3" fmla="*/ 0 w 2940086"/>
              <a:gd name="connsiteY3" fmla="*/ 3384061 h 3384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0086" h="3384061">
                <a:moveTo>
                  <a:pt x="0" y="0"/>
                </a:moveTo>
                <a:lnTo>
                  <a:pt x="2496112" y="0"/>
                </a:lnTo>
                <a:lnTo>
                  <a:pt x="2940086" y="443975"/>
                </a:lnTo>
                <a:lnTo>
                  <a:pt x="0" y="338406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15E3C750-986E-4769-B1AE-49289FBE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720059" y="5243545"/>
            <a:ext cx="959985" cy="959985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2238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0DE6A193-4755-479A-BC6F-A7EBCA73B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5A55B759-31A7-423C-9BC2-A8BC09FE98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6754318" cy="6858478"/>
          </a:xfrm>
          <a:custGeom>
            <a:avLst/>
            <a:gdLst>
              <a:gd name="connsiteX0" fmla="*/ 0 w 6754318"/>
              <a:gd name="connsiteY0" fmla="*/ 6858478 h 6858478"/>
              <a:gd name="connsiteX1" fmla="*/ 6754318 w 6754318"/>
              <a:gd name="connsiteY1" fmla="*/ 6858478 h 6858478"/>
              <a:gd name="connsiteX2" fmla="*/ 3577943 w 6754318"/>
              <a:gd name="connsiteY2" fmla="*/ 0 h 6858478"/>
              <a:gd name="connsiteX3" fmla="*/ 3572366 w 6754318"/>
              <a:gd name="connsiteY3" fmla="*/ 0 h 6858478"/>
              <a:gd name="connsiteX4" fmla="*/ 2506138 w 6754318"/>
              <a:gd name="connsiteY4" fmla="*/ 0 h 6858478"/>
              <a:gd name="connsiteX5" fmla="*/ 0 w 6754318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54318" h="6858478">
                <a:moveTo>
                  <a:pt x="0" y="6858478"/>
                </a:moveTo>
                <a:lnTo>
                  <a:pt x="6754318" y="6858478"/>
                </a:lnTo>
                <a:lnTo>
                  <a:pt x="3577943" y="0"/>
                </a:lnTo>
                <a:lnTo>
                  <a:pt x="3572366" y="0"/>
                </a:lnTo>
                <a:lnTo>
                  <a:pt x="2506138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F78796AF-79A0-47AC-BEFD-BFFC00F968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" y="-478"/>
            <a:ext cx="5953780" cy="6858478"/>
          </a:xfrm>
          <a:custGeom>
            <a:avLst/>
            <a:gdLst>
              <a:gd name="connsiteX0" fmla="*/ 0 w 5953780"/>
              <a:gd name="connsiteY0" fmla="*/ 6858478 h 6858478"/>
              <a:gd name="connsiteX1" fmla="*/ 5953780 w 5953780"/>
              <a:gd name="connsiteY1" fmla="*/ 6858478 h 6858478"/>
              <a:gd name="connsiteX2" fmla="*/ 2777405 w 5953780"/>
              <a:gd name="connsiteY2" fmla="*/ 0 h 6858478"/>
              <a:gd name="connsiteX3" fmla="*/ 2771828 w 5953780"/>
              <a:gd name="connsiteY3" fmla="*/ 0 h 6858478"/>
              <a:gd name="connsiteX4" fmla="*/ 1705600 w 5953780"/>
              <a:gd name="connsiteY4" fmla="*/ 0 h 6858478"/>
              <a:gd name="connsiteX5" fmla="*/ 0 w 5953780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53780" h="6858478">
                <a:moveTo>
                  <a:pt x="0" y="6858478"/>
                </a:moveTo>
                <a:lnTo>
                  <a:pt x="5953780" y="6858478"/>
                </a:lnTo>
                <a:lnTo>
                  <a:pt x="2777405" y="0"/>
                </a:lnTo>
                <a:lnTo>
                  <a:pt x="2771828" y="0"/>
                </a:lnTo>
                <a:lnTo>
                  <a:pt x="17056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E11852-A17A-42E5-B094-333D537DB317}"/>
              </a:ext>
            </a:extLst>
          </p:cNvPr>
          <p:cNvSpPr txBox="1"/>
          <p:nvPr/>
        </p:nvSpPr>
        <p:spPr>
          <a:xfrm>
            <a:off x="800538" y="450120"/>
            <a:ext cx="3877056" cy="22494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u="sng" dirty="0">
                <a:latin typeface="+mj-lt"/>
                <a:ea typeface="+mj-ea"/>
                <a:cs typeface="+mj-cs"/>
              </a:rPr>
              <a:t>HUB STORE: IMPORT MASTER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5400" dirty="0">
              <a:latin typeface="+mj-lt"/>
              <a:ea typeface="+mj-ea"/>
              <a:cs typeface="+mj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A54984-1A04-4871-B671-60B9965B8D09}"/>
              </a:ext>
            </a:extLst>
          </p:cNvPr>
          <p:cNvSpPr txBox="1"/>
          <p:nvPr/>
        </p:nvSpPr>
        <p:spPr>
          <a:xfrm>
            <a:off x="182880" y="1960880"/>
            <a:ext cx="352552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Provide Host, Port, Service all information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Provide schema name as “</a:t>
            </a:r>
            <a:r>
              <a:rPr lang="en-US" dirty="0" err="1"/>
              <a:t>cmx_system</a:t>
            </a:r>
            <a:r>
              <a:rPr lang="en-US" dirty="0"/>
              <a:t>”, which was created in earlier steps.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CEBC77-1766-4F03-82BD-405A0F3116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8221" y="476011"/>
            <a:ext cx="5762625" cy="590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1255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0DE6A193-4755-479A-BC6F-A7EBCA73B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5A55B759-31A7-423C-9BC2-A8BC09FE98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6754318" cy="6858478"/>
          </a:xfrm>
          <a:custGeom>
            <a:avLst/>
            <a:gdLst>
              <a:gd name="connsiteX0" fmla="*/ 0 w 6754318"/>
              <a:gd name="connsiteY0" fmla="*/ 6858478 h 6858478"/>
              <a:gd name="connsiteX1" fmla="*/ 6754318 w 6754318"/>
              <a:gd name="connsiteY1" fmla="*/ 6858478 h 6858478"/>
              <a:gd name="connsiteX2" fmla="*/ 3577943 w 6754318"/>
              <a:gd name="connsiteY2" fmla="*/ 0 h 6858478"/>
              <a:gd name="connsiteX3" fmla="*/ 3572366 w 6754318"/>
              <a:gd name="connsiteY3" fmla="*/ 0 h 6858478"/>
              <a:gd name="connsiteX4" fmla="*/ 2506138 w 6754318"/>
              <a:gd name="connsiteY4" fmla="*/ 0 h 6858478"/>
              <a:gd name="connsiteX5" fmla="*/ 0 w 6754318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54318" h="6858478">
                <a:moveTo>
                  <a:pt x="0" y="6858478"/>
                </a:moveTo>
                <a:lnTo>
                  <a:pt x="6754318" y="6858478"/>
                </a:lnTo>
                <a:lnTo>
                  <a:pt x="3577943" y="0"/>
                </a:lnTo>
                <a:lnTo>
                  <a:pt x="3572366" y="0"/>
                </a:lnTo>
                <a:lnTo>
                  <a:pt x="2506138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F78796AF-79A0-47AC-BEFD-BFFC00F968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" y="-478"/>
            <a:ext cx="5953780" cy="6858478"/>
          </a:xfrm>
          <a:custGeom>
            <a:avLst/>
            <a:gdLst>
              <a:gd name="connsiteX0" fmla="*/ 0 w 5953780"/>
              <a:gd name="connsiteY0" fmla="*/ 6858478 h 6858478"/>
              <a:gd name="connsiteX1" fmla="*/ 5953780 w 5953780"/>
              <a:gd name="connsiteY1" fmla="*/ 6858478 h 6858478"/>
              <a:gd name="connsiteX2" fmla="*/ 2777405 w 5953780"/>
              <a:gd name="connsiteY2" fmla="*/ 0 h 6858478"/>
              <a:gd name="connsiteX3" fmla="*/ 2771828 w 5953780"/>
              <a:gd name="connsiteY3" fmla="*/ 0 h 6858478"/>
              <a:gd name="connsiteX4" fmla="*/ 1705600 w 5953780"/>
              <a:gd name="connsiteY4" fmla="*/ 0 h 6858478"/>
              <a:gd name="connsiteX5" fmla="*/ 0 w 5953780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53780" h="6858478">
                <a:moveTo>
                  <a:pt x="0" y="6858478"/>
                </a:moveTo>
                <a:lnTo>
                  <a:pt x="5953780" y="6858478"/>
                </a:lnTo>
                <a:lnTo>
                  <a:pt x="2777405" y="0"/>
                </a:lnTo>
                <a:lnTo>
                  <a:pt x="2771828" y="0"/>
                </a:lnTo>
                <a:lnTo>
                  <a:pt x="17056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E11852-A17A-42E5-B094-333D537DB317}"/>
              </a:ext>
            </a:extLst>
          </p:cNvPr>
          <p:cNvSpPr txBox="1"/>
          <p:nvPr/>
        </p:nvSpPr>
        <p:spPr>
          <a:xfrm>
            <a:off x="801193" y="390286"/>
            <a:ext cx="3877056" cy="22494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u="sng" dirty="0">
                <a:latin typeface="+mj-lt"/>
                <a:ea typeface="+mj-ea"/>
                <a:cs typeface="+mj-cs"/>
              </a:rPr>
              <a:t>HUB STORE: IMPORT MASTER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5400" dirty="0">
              <a:latin typeface="+mj-lt"/>
              <a:ea typeface="+mj-ea"/>
              <a:cs typeface="+mj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A54984-1A04-4871-B671-60B9965B8D09}"/>
              </a:ext>
            </a:extLst>
          </p:cNvPr>
          <p:cNvSpPr txBox="1"/>
          <p:nvPr/>
        </p:nvSpPr>
        <p:spPr>
          <a:xfrm>
            <a:off x="182880" y="1960880"/>
            <a:ext cx="352552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All REPOS table that is needed for MDM MASTER schema (CMX_SYSTEM) will get imported.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Highlighted are few REPOS tables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5F915CB-8FD0-4F9B-8634-2DF0ED67BF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2637" y="390286"/>
            <a:ext cx="5953125" cy="607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6438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8" name="Rectangle 49">
            <a:extLst>
              <a:ext uri="{FF2B5EF4-FFF2-40B4-BE49-F238E27FC236}">
                <a16:creationId xmlns:a16="http://schemas.microsoft.com/office/drawing/2014/main" id="{38468727-63BE-4191-B4A6-C30C82C0E9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E11852-A17A-42E5-B094-333D537DB317}"/>
              </a:ext>
            </a:extLst>
          </p:cNvPr>
          <p:cNvSpPr txBox="1"/>
          <p:nvPr/>
        </p:nvSpPr>
        <p:spPr>
          <a:xfrm>
            <a:off x="457201" y="412454"/>
            <a:ext cx="2381250" cy="21018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u="sng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HUB STORE: IMPORT MASTER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2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9" name="Rectangle 51">
            <a:extLst>
              <a:ext uri="{FF2B5EF4-FFF2-40B4-BE49-F238E27FC236}">
                <a16:creationId xmlns:a16="http://schemas.microsoft.com/office/drawing/2014/main" id="{9D355BB6-1BB8-4828-B246-CFB31742D7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34839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0" name="Rectangle 53">
            <a:extLst>
              <a:ext uri="{FF2B5EF4-FFF2-40B4-BE49-F238E27FC236}">
                <a16:creationId xmlns:a16="http://schemas.microsoft.com/office/drawing/2014/main" id="{CA52A9B9-B2B3-46F0-9D53-0EFF9905BF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245238" y="1452646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A54984-1A04-4871-B671-60B9965B8D09}"/>
              </a:ext>
            </a:extLst>
          </p:cNvPr>
          <p:cNvSpPr txBox="1"/>
          <p:nvPr/>
        </p:nvSpPr>
        <p:spPr>
          <a:xfrm>
            <a:off x="3157538" y="412454"/>
            <a:ext cx="3243262" cy="21018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Connect to DB and check </a:t>
            </a:r>
            <a:r>
              <a:rPr lang="en-US" sz="1700" dirty="0" err="1"/>
              <a:t>cmx_system</a:t>
            </a:r>
            <a:r>
              <a:rPr lang="en-US" sz="1700" dirty="0"/>
              <a:t> schema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964128-4F12-43D6-B277-160CD3BE4B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6093" b="1"/>
          <a:stretch/>
        </p:blipFill>
        <p:spPr>
          <a:xfrm>
            <a:off x="6591299" y="1"/>
            <a:ext cx="5600701" cy="685799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0A4C6B8-E6CA-4569-A118-8AE9D4892E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1" y="2872763"/>
            <a:ext cx="5905500" cy="3209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9208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0DE6A193-4755-479A-BC6F-A7EBCA73B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5A55B759-31A7-423C-9BC2-A8BC09FE98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6754318" cy="6858478"/>
          </a:xfrm>
          <a:custGeom>
            <a:avLst/>
            <a:gdLst>
              <a:gd name="connsiteX0" fmla="*/ 0 w 6754318"/>
              <a:gd name="connsiteY0" fmla="*/ 6858478 h 6858478"/>
              <a:gd name="connsiteX1" fmla="*/ 6754318 w 6754318"/>
              <a:gd name="connsiteY1" fmla="*/ 6858478 h 6858478"/>
              <a:gd name="connsiteX2" fmla="*/ 3577943 w 6754318"/>
              <a:gd name="connsiteY2" fmla="*/ 0 h 6858478"/>
              <a:gd name="connsiteX3" fmla="*/ 3572366 w 6754318"/>
              <a:gd name="connsiteY3" fmla="*/ 0 h 6858478"/>
              <a:gd name="connsiteX4" fmla="*/ 2506138 w 6754318"/>
              <a:gd name="connsiteY4" fmla="*/ 0 h 6858478"/>
              <a:gd name="connsiteX5" fmla="*/ 0 w 6754318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54318" h="6858478">
                <a:moveTo>
                  <a:pt x="0" y="6858478"/>
                </a:moveTo>
                <a:lnTo>
                  <a:pt x="6754318" y="6858478"/>
                </a:lnTo>
                <a:lnTo>
                  <a:pt x="3577943" y="0"/>
                </a:lnTo>
                <a:lnTo>
                  <a:pt x="3572366" y="0"/>
                </a:lnTo>
                <a:lnTo>
                  <a:pt x="2506138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F78796AF-79A0-47AC-BEFD-BFFC00F968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" y="-478"/>
            <a:ext cx="5953780" cy="6858478"/>
          </a:xfrm>
          <a:custGeom>
            <a:avLst/>
            <a:gdLst>
              <a:gd name="connsiteX0" fmla="*/ 0 w 5953780"/>
              <a:gd name="connsiteY0" fmla="*/ 6858478 h 6858478"/>
              <a:gd name="connsiteX1" fmla="*/ 5953780 w 5953780"/>
              <a:gd name="connsiteY1" fmla="*/ 6858478 h 6858478"/>
              <a:gd name="connsiteX2" fmla="*/ 2777405 w 5953780"/>
              <a:gd name="connsiteY2" fmla="*/ 0 h 6858478"/>
              <a:gd name="connsiteX3" fmla="*/ 2771828 w 5953780"/>
              <a:gd name="connsiteY3" fmla="*/ 0 h 6858478"/>
              <a:gd name="connsiteX4" fmla="*/ 1705600 w 5953780"/>
              <a:gd name="connsiteY4" fmla="*/ 0 h 6858478"/>
              <a:gd name="connsiteX5" fmla="*/ 0 w 5953780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53780" h="6858478">
                <a:moveTo>
                  <a:pt x="0" y="6858478"/>
                </a:moveTo>
                <a:lnTo>
                  <a:pt x="5953780" y="6858478"/>
                </a:lnTo>
                <a:lnTo>
                  <a:pt x="2777405" y="0"/>
                </a:lnTo>
                <a:lnTo>
                  <a:pt x="2771828" y="0"/>
                </a:lnTo>
                <a:lnTo>
                  <a:pt x="17056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E11852-A17A-42E5-B094-333D537DB317}"/>
              </a:ext>
            </a:extLst>
          </p:cNvPr>
          <p:cNvSpPr txBox="1"/>
          <p:nvPr/>
        </p:nvSpPr>
        <p:spPr>
          <a:xfrm>
            <a:off x="804672" y="338328"/>
            <a:ext cx="3877056" cy="22494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b="1" u="sng" dirty="0">
                <a:latin typeface="+mj-lt"/>
                <a:ea typeface="+mj-ea"/>
                <a:cs typeface="+mj-cs"/>
              </a:rPr>
              <a:t>HUB STORE: CREATE ORS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5400" dirty="0">
              <a:latin typeface="+mj-lt"/>
              <a:ea typeface="+mj-ea"/>
              <a:cs typeface="+mj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A54984-1A04-4871-B671-60B9965B8D09}"/>
              </a:ext>
            </a:extLst>
          </p:cNvPr>
          <p:cNvSpPr txBox="1"/>
          <p:nvPr/>
        </p:nvSpPr>
        <p:spPr>
          <a:xfrm>
            <a:off x="182880" y="1960880"/>
            <a:ext cx="352552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You can create a empty 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Or you can do this later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 Create an empty ORS: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Run: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F0000"/>
                </a:solidFill>
              </a:rPr>
              <a:t>Sip_ant.bat </a:t>
            </a:r>
            <a:r>
              <a:rPr lang="en-US" b="1" dirty="0" err="1">
                <a:solidFill>
                  <a:srgbClr val="FF0000"/>
                </a:solidFill>
              </a:rPr>
              <a:t>create_ors</a:t>
            </a:r>
            <a:endParaRPr lang="en-US" b="1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5F915CB-8FD0-4F9B-8634-2DF0ED67BF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2637" y="390286"/>
            <a:ext cx="5953125" cy="607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9574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0DE6A193-4755-479A-BC6F-A7EBCA73B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5A55B759-31A7-423C-9BC2-A8BC09FE98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6754318" cy="6858478"/>
          </a:xfrm>
          <a:custGeom>
            <a:avLst/>
            <a:gdLst>
              <a:gd name="connsiteX0" fmla="*/ 0 w 6754318"/>
              <a:gd name="connsiteY0" fmla="*/ 6858478 h 6858478"/>
              <a:gd name="connsiteX1" fmla="*/ 6754318 w 6754318"/>
              <a:gd name="connsiteY1" fmla="*/ 6858478 h 6858478"/>
              <a:gd name="connsiteX2" fmla="*/ 3577943 w 6754318"/>
              <a:gd name="connsiteY2" fmla="*/ 0 h 6858478"/>
              <a:gd name="connsiteX3" fmla="*/ 3572366 w 6754318"/>
              <a:gd name="connsiteY3" fmla="*/ 0 h 6858478"/>
              <a:gd name="connsiteX4" fmla="*/ 2506138 w 6754318"/>
              <a:gd name="connsiteY4" fmla="*/ 0 h 6858478"/>
              <a:gd name="connsiteX5" fmla="*/ 0 w 6754318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54318" h="6858478">
                <a:moveTo>
                  <a:pt x="0" y="6858478"/>
                </a:moveTo>
                <a:lnTo>
                  <a:pt x="6754318" y="6858478"/>
                </a:lnTo>
                <a:lnTo>
                  <a:pt x="3577943" y="0"/>
                </a:lnTo>
                <a:lnTo>
                  <a:pt x="3572366" y="0"/>
                </a:lnTo>
                <a:lnTo>
                  <a:pt x="2506138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F78796AF-79A0-47AC-BEFD-BFFC00F968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" y="-478"/>
            <a:ext cx="5953780" cy="6858478"/>
          </a:xfrm>
          <a:custGeom>
            <a:avLst/>
            <a:gdLst>
              <a:gd name="connsiteX0" fmla="*/ 0 w 5953780"/>
              <a:gd name="connsiteY0" fmla="*/ 6858478 h 6858478"/>
              <a:gd name="connsiteX1" fmla="*/ 5953780 w 5953780"/>
              <a:gd name="connsiteY1" fmla="*/ 6858478 h 6858478"/>
              <a:gd name="connsiteX2" fmla="*/ 2777405 w 5953780"/>
              <a:gd name="connsiteY2" fmla="*/ 0 h 6858478"/>
              <a:gd name="connsiteX3" fmla="*/ 2771828 w 5953780"/>
              <a:gd name="connsiteY3" fmla="*/ 0 h 6858478"/>
              <a:gd name="connsiteX4" fmla="*/ 1705600 w 5953780"/>
              <a:gd name="connsiteY4" fmla="*/ 0 h 6858478"/>
              <a:gd name="connsiteX5" fmla="*/ 0 w 5953780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53780" h="6858478">
                <a:moveTo>
                  <a:pt x="0" y="6858478"/>
                </a:moveTo>
                <a:lnTo>
                  <a:pt x="5953780" y="6858478"/>
                </a:lnTo>
                <a:lnTo>
                  <a:pt x="2777405" y="0"/>
                </a:lnTo>
                <a:lnTo>
                  <a:pt x="2771828" y="0"/>
                </a:lnTo>
                <a:lnTo>
                  <a:pt x="17056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E11852-A17A-42E5-B094-333D537DB317}"/>
              </a:ext>
            </a:extLst>
          </p:cNvPr>
          <p:cNvSpPr txBox="1"/>
          <p:nvPr/>
        </p:nvSpPr>
        <p:spPr>
          <a:xfrm>
            <a:off x="804672" y="338328"/>
            <a:ext cx="3877056" cy="22494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b="1" u="sng" dirty="0">
                <a:latin typeface="+mj-lt"/>
                <a:ea typeface="+mj-ea"/>
                <a:cs typeface="+mj-cs"/>
              </a:rPr>
              <a:t>HUB STORE: CREATE ORS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5400" dirty="0">
              <a:latin typeface="+mj-lt"/>
              <a:ea typeface="+mj-ea"/>
              <a:cs typeface="+mj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A54984-1A04-4871-B671-60B9965B8D09}"/>
              </a:ext>
            </a:extLst>
          </p:cNvPr>
          <p:cNvSpPr txBox="1"/>
          <p:nvPr/>
        </p:nvSpPr>
        <p:spPr>
          <a:xfrm>
            <a:off x="182880" y="1960880"/>
            <a:ext cx="352552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Provide Host, Port, Service </a:t>
            </a:r>
            <a:r>
              <a:rPr lang="en-US" dirty="0" err="1"/>
              <a:t>etc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Give ORS name like ORS_SAMPLE, CUSTOMER_ORS </a:t>
            </a:r>
            <a:r>
              <a:rPr lang="en-US" dirty="0" err="1"/>
              <a:t>etc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 Empty ORS will be created.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B91922-CA2D-4347-8CD0-8850112D70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3781" y="495061"/>
            <a:ext cx="5753100" cy="586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1411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black screen with white text&#10;&#10;Description automatically generated with low confidence">
            <a:extLst>
              <a:ext uri="{FF2B5EF4-FFF2-40B4-BE49-F238E27FC236}">
                <a16:creationId xmlns:a16="http://schemas.microsoft.com/office/drawing/2014/main" id="{40DCFEC8-51AA-40B1-A211-9D31C5A79A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120" b="-1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E11852-A17A-42E5-B094-333D537DB317}"/>
              </a:ext>
            </a:extLst>
          </p:cNvPr>
          <p:cNvSpPr txBox="1"/>
          <p:nvPr/>
        </p:nvSpPr>
        <p:spPr>
          <a:xfrm>
            <a:off x="7531610" y="365125"/>
            <a:ext cx="3822189" cy="18999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u="sng">
                <a:latin typeface="+mj-lt"/>
                <a:ea typeface="+mj-ea"/>
                <a:cs typeface="+mj-cs"/>
              </a:rPr>
              <a:t>HUB STORE: IMPORT SCHEMA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000">
              <a:latin typeface="+mj-lt"/>
              <a:ea typeface="+mj-ea"/>
              <a:cs typeface="+mj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A54984-1A04-4871-B671-60B9965B8D09}"/>
              </a:ext>
            </a:extLst>
          </p:cNvPr>
          <p:cNvSpPr txBox="1"/>
          <p:nvPr/>
        </p:nvSpPr>
        <p:spPr>
          <a:xfrm>
            <a:off x="7531610" y="2434201"/>
            <a:ext cx="3822189" cy="3742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0000"/>
                </a:solidFill>
              </a:rPr>
              <a:t>This is optional. Not related to installation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0000"/>
                </a:solidFill>
              </a:rPr>
              <a:t>Sip_ant.bat </a:t>
            </a:r>
            <a:r>
              <a:rPr lang="en-US" sz="2000" dirty="0" err="1">
                <a:solidFill>
                  <a:srgbClr val="FF0000"/>
                </a:solidFill>
              </a:rPr>
              <a:t>import_schema</a:t>
            </a:r>
            <a:endParaRPr lang="en-US" sz="2000" dirty="0">
              <a:solidFill>
                <a:srgbClr val="FF0000"/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0899844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7" name="Rectangle 56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2EAF176-EE78-4F40-8002-63838331C7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533" b="2"/>
          <a:stretch/>
        </p:blipFill>
        <p:spPr>
          <a:xfrm>
            <a:off x="0" y="0"/>
            <a:ext cx="9669642" cy="6857990"/>
          </a:xfrm>
          <a:prstGeom prst="rect">
            <a:avLst/>
          </a:prstGeom>
        </p:spPr>
      </p:pic>
      <p:sp>
        <p:nvSpPr>
          <p:cNvPr id="59" name="Rectangle 58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E11852-A17A-42E5-B094-333D537DB317}"/>
              </a:ext>
            </a:extLst>
          </p:cNvPr>
          <p:cNvSpPr txBox="1"/>
          <p:nvPr/>
        </p:nvSpPr>
        <p:spPr>
          <a:xfrm>
            <a:off x="7531610" y="365125"/>
            <a:ext cx="3822189" cy="18999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u="sng">
                <a:latin typeface="+mj-lt"/>
                <a:ea typeface="+mj-ea"/>
                <a:cs typeface="+mj-cs"/>
              </a:rPr>
              <a:t>HUB STORE: IMPORT SCHEMA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000">
              <a:latin typeface="+mj-lt"/>
              <a:ea typeface="+mj-ea"/>
              <a:cs typeface="+mj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A54984-1A04-4871-B671-60B9965B8D09}"/>
              </a:ext>
            </a:extLst>
          </p:cNvPr>
          <p:cNvSpPr txBox="1"/>
          <p:nvPr/>
        </p:nvSpPr>
        <p:spPr>
          <a:xfrm>
            <a:off x="8600626" y="2406769"/>
            <a:ext cx="3822189" cy="3742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2">
                    <a:lumMod val="50000"/>
                  </a:schemeClr>
                </a:solidFill>
              </a:rPr>
              <a:t>Provide Host, Port all information.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2">
                    <a:lumMod val="50000"/>
                  </a:schemeClr>
                </a:solidFill>
              </a:rPr>
              <a:t>Give schema name as “ORS_SAMPLE”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2582461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0DE6A193-4755-479A-BC6F-A7EBCA73B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5A55B759-31A7-423C-9BC2-A8BC09FE98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6754318" cy="6858478"/>
          </a:xfrm>
          <a:custGeom>
            <a:avLst/>
            <a:gdLst>
              <a:gd name="connsiteX0" fmla="*/ 0 w 6754318"/>
              <a:gd name="connsiteY0" fmla="*/ 6858478 h 6858478"/>
              <a:gd name="connsiteX1" fmla="*/ 6754318 w 6754318"/>
              <a:gd name="connsiteY1" fmla="*/ 6858478 h 6858478"/>
              <a:gd name="connsiteX2" fmla="*/ 3577943 w 6754318"/>
              <a:gd name="connsiteY2" fmla="*/ 0 h 6858478"/>
              <a:gd name="connsiteX3" fmla="*/ 3572366 w 6754318"/>
              <a:gd name="connsiteY3" fmla="*/ 0 h 6858478"/>
              <a:gd name="connsiteX4" fmla="*/ 2506138 w 6754318"/>
              <a:gd name="connsiteY4" fmla="*/ 0 h 6858478"/>
              <a:gd name="connsiteX5" fmla="*/ 0 w 6754318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54318" h="6858478">
                <a:moveTo>
                  <a:pt x="0" y="6858478"/>
                </a:moveTo>
                <a:lnTo>
                  <a:pt x="6754318" y="6858478"/>
                </a:lnTo>
                <a:lnTo>
                  <a:pt x="3577943" y="0"/>
                </a:lnTo>
                <a:lnTo>
                  <a:pt x="3572366" y="0"/>
                </a:lnTo>
                <a:lnTo>
                  <a:pt x="2506138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F78796AF-79A0-47AC-BEFD-BFFC00F968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" y="-478"/>
            <a:ext cx="5953780" cy="6858478"/>
          </a:xfrm>
          <a:custGeom>
            <a:avLst/>
            <a:gdLst>
              <a:gd name="connsiteX0" fmla="*/ 0 w 5953780"/>
              <a:gd name="connsiteY0" fmla="*/ 6858478 h 6858478"/>
              <a:gd name="connsiteX1" fmla="*/ 5953780 w 5953780"/>
              <a:gd name="connsiteY1" fmla="*/ 6858478 h 6858478"/>
              <a:gd name="connsiteX2" fmla="*/ 2777405 w 5953780"/>
              <a:gd name="connsiteY2" fmla="*/ 0 h 6858478"/>
              <a:gd name="connsiteX3" fmla="*/ 2771828 w 5953780"/>
              <a:gd name="connsiteY3" fmla="*/ 0 h 6858478"/>
              <a:gd name="connsiteX4" fmla="*/ 1705600 w 5953780"/>
              <a:gd name="connsiteY4" fmla="*/ 0 h 6858478"/>
              <a:gd name="connsiteX5" fmla="*/ 0 w 5953780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53780" h="6858478">
                <a:moveTo>
                  <a:pt x="0" y="6858478"/>
                </a:moveTo>
                <a:lnTo>
                  <a:pt x="5953780" y="6858478"/>
                </a:lnTo>
                <a:lnTo>
                  <a:pt x="2777405" y="0"/>
                </a:lnTo>
                <a:lnTo>
                  <a:pt x="2771828" y="0"/>
                </a:lnTo>
                <a:lnTo>
                  <a:pt x="17056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E11852-A17A-42E5-B094-333D537DB317}"/>
              </a:ext>
            </a:extLst>
          </p:cNvPr>
          <p:cNvSpPr txBox="1"/>
          <p:nvPr/>
        </p:nvSpPr>
        <p:spPr>
          <a:xfrm>
            <a:off x="804672" y="338328"/>
            <a:ext cx="3877056" cy="22494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b="1" u="sng" dirty="0">
                <a:latin typeface="+mj-lt"/>
                <a:ea typeface="+mj-ea"/>
                <a:cs typeface="+mj-cs"/>
              </a:rPr>
              <a:t>HUB STORE: IMPORT ORS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5400" dirty="0">
              <a:latin typeface="+mj-lt"/>
              <a:ea typeface="+mj-ea"/>
              <a:cs typeface="+mj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A54984-1A04-4871-B671-60B9965B8D09}"/>
              </a:ext>
            </a:extLst>
          </p:cNvPr>
          <p:cNvSpPr txBox="1"/>
          <p:nvPr/>
        </p:nvSpPr>
        <p:spPr>
          <a:xfrm>
            <a:off x="182880" y="1960880"/>
            <a:ext cx="352552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Sample Tables and column will be imported to SAMPLE ORS.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DBA5FD3-D2AA-467B-93CC-6DA3E4F4FE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8221" y="947498"/>
            <a:ext cx="5695950" cy="496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1676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35F0E358-1E49-4920-80D8-C3D1387088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E2D2362D-7010-4036-B9CA-03DFC8EB3B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DC85BF5E-2BD6-4E5B-8EA3-420B45BB03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7389812" y="0"/>
            <a:ext cx="4802188" cy="6858000"/>
          </a:xfrm>
          <a:custGeom>
            <a:avLst/>
            <a:gdLst>
              <a:gd name="connsiteX0" fmla="*/ 0 w 4802188"/>
              <a:gd name="connsiteY0" fmla="*/ 0 h 6858000"/>
              <a:gd name="connsiteX1" fmla="*/ 4802188 w 4802188"/>
              <a:gd name="connsiteY1" fmla="*/ 0 h 6858000"/>
              <a:gd name="connsiteX2" fmla="*/ 4802188 w 4802188"/>
              <a:gd name="connsiteY2" fmla="*/ 6858000 h 6858000"/>
              <a:gd name="connsiteX3" fmla="*/ 0 w 4802188"/>
              <a:gd name="connsiteY3" fmla="*/ 6858000 h 6858000"/>
              <a:gd name="connsiteX4" fmla="*/ 4763 w 4802188"/>
              <a:gd name="connsiteY4" fmla="*/ 6791325 h 6858000"/>
              <a:gd name="connsiteX5" fmla="*/ 12700 w 4802188"/>
              <a:gd name="connsiteY5" fmla="*/ 6735762 h 6858000"/>
              <a:gd name="connsiteX6" fmla="*/ 22225 w 4802188"/>
              <a:gd name="connsiteY6" fmla="*/ 6683375 h 6858000"/>
              <a:gd name="connsiteX7" fmla="*/ 38100 w 4802188"/>
              <a:gd name="connsiteY7" fmla="*/ 6640512 h 6858000"/>
              <a:gd name="connsiteX8" fmla="*/ 53975 w 4802188"/>
              <a:gd name="connsiteY8" fmla="*/ 6597650 h 6858000"/>
              <a:gd name="connsiteX9" fmla="*/ 73025 w 4802188"/>
              <a:gd name="connsiteY9" fmla="*/ 6561137 h 6858000"/>
              <a:gd name="connsiteX10" fmla="*/ 92075 w 4802188"/>
              <a:gd name="connsiteY10" fmla="*/ 6523037 h 6858000"/>
              <a:gd name="connsiteX11" fmla="*/ 109538 w 4802188"/>
              <a:gd name="connsiteY11" fmla="*/ 6488112 h 6858000"/>
              <a:gd name="connsiteX12" fmla="*/ 127000 w 4802188"/>
              <a:gd name="connsiteY12" fmla="*/ 6448425 h 6858000"/>
              <a:gd name="connsiteX13" fmla="*/ 142875 w 4802188"/>
              <a:gd name="connsiteY13" fmla="*/ 6407150 h 6858000"/>
              <a:gd name="connsiteX14" fmla="*/ 157163 w 4802188"/>
              <a:gd name="connsiteY14" fmla="*/ 6361112 h 6858000"/>
              <a:gd name="connsiteX15" fmla="*/ 168275 w 4802188"/>
              <a:gd name="connsiteY15" fmla="*/ 6311900 h 6858000"/>
              <a:gd name="connsiteX16" fmla="*/ 176213 w 4802188"/>
              <a:gd name="connsiteY16" fmla="*/ 6251575 h 6858000"/>
              <a:gd name="connsiteX17" fmla="*/ 179388 w 4802188"/>
              <a:gd name="connsiteY17" fmla="*/ 6183312 h 6858000"/>
              <a:gd name="connsiteX18" fmla="*/ 176213 w 4802188"/>
              <a:gd name="connsiteY18" fmla="*/ 6113462 h 6858000"/>
              <a:gd name="connsiteX19" fmla="*/ 168275 w 4802188"/>
              <a:gd name="connsiteY19" fmla="*/ 6056312 h 6858000"/>
              <a:gd name="connsiteX20" fmla="*/ 157163 w 4802188"/>
              <a:gd name="connsiteY20" fmla="*/ 6003925 h 6858000"/>
              <a:gd name="connsiteX21" fmla="*/ 142875 w 4802188"/>
              <a:gd name="connsiteY21" fmla="*/ 5956300 h 6858000"/>
              <a:gd name="connsiteX22" fmla="*/ 127000 w 4802188"/>
              <a:gd name="connsiteY22" fmla="*/ 5915025 h 6858000"/>
              <a:gd name="connsiteX23" fmla="*/ 107950 w 4802188"/>
              <a:gd name="connsiteY23" fmla="*/ 5876925 h 6858000"/>
              <a:gd name="connsiteX24" fmla="*/ 88900 w 4802188"/>
              <a:gd name="connsiteY24" fmla="*/ 5840412 h 6858000"/>
              <a:gd name="connsiteX25" fmla="*/ 69850 w 4802188"/>
              <a:gd name="connsiteY25" fmla="*/ 5802312 h 6858000"/>
              <a:gd name="connsiteX26" fmla="*/ 52388 w 4802188"/>
              <a:gd name="connsiteY26" fmla="*/ 5762625 h 6858000"/>
              <a:gd name="connsiteX27" fmla="*/ 34925 w 4802188"/>
              <a:gd name="connsiteY27" fmla="*/ 5721350 h 6858000"/>
              <a:gd name="connsiteX28" fmla="*/ 20638 w 4802188"/>
              <a:gd name="connsiteY28" fmla="*/ 5675312 h 6858000"/>
              <a:gd name="connsiteX29" fmla="*/ 11113 w 4802188"/>
              <a:gd name="connsiteY29" fmla="*/ 5622925 h 6858000"/>
              <a:gd name="connsiteX30" fmla="*/ 1588 w 4802188"/>
              <a:gd name="connsiteY30" fmla="*/ 5562600 h 6858000"/>
              <a:gd name="connsiteX31" fmla="*/ 0 w 4802188"/>
              <a:gd name="connsiteY31" fmla="*/ 5494337 h 6858000"/>
              <a:gd name="connsiteX32" fmla="*/ 1588 w 4802188"/>
              <a:gd name="connsiteY32" fmla="*/ 5426075 h 6858000"/>
              <a:gd name="connsiteX33" fmla="*/ 11113 w 4802188"/>
              <a:gd name="connsiteY33" fmla="*/ 5365750 h 6858000"/>
              <a:gd name="connsiteX34" fmla="*/ 20638 w 4802188"/>
              <a:gd name="connsiteY34" fmla="*/ 5313362 h 6858000"/>
              <a:gd name="connsiteX35" fmla="*/ 34925 w 4802188"/>
              <a:gd name="connsiteY35" fmla="*/ 5268912 h 6858000"/>
              <a:gd name="connsiteX36" fmla="*/ 52388 w 4802188"/>
              <a:gd name="connsiteY36" fmla="*/ 5226050 h 6858000"/>
              <a:gd name="connsiteX37" fmla="*/ 69850 w 4802188"/>
              <a:gd name="connsiteY37" fmla="*/ 5186362 h 6858000"/>
              <a:gd name="connsiteX38" fmla="*/ 88900 w 4802188"/>
              <a:gd name="connsiteY38" fmla="*/ 5149850 h 6858000"/>
              <a:gd name="connsiteX39" fmla="*/ 107950 w 4802188"/>
              <a:gd name="connsiteY39" fmla="*/ 5114925 h 6858000"/>
              <a:gd name="connsiteX40" fmla="*/ 127000 w 4802188"/>
              <a:gd name="connsiteY40" fmla="*/ 5075237 h 6858000"/>
              <a:gd name="connsiteX41" fmla="*/ 142875 w 4802188"/>
              <a:gd name="connsiteY41" fmla="*/ 5033962 h 6858000"/>
              <a:gd name="connsiteX42" fmla="*/ 157163 w 4802188"/>
              <a:gd name="connsiteY42" fmla="*/ 4987925 h 6858000"/>
              <a:gd name="connsiteX43" fmla="*/ 168275 w 4802188"/>
              <a:gd name="connsiteY43" fmla="*/ 4935537 h 6858000"/>
              <a:gd name="connsiteX44" fmla="*/ 176213 w 4802188"/>
              <a:gd name="connsiteY44" fmla="*/ 4875212 h 6858000"/>
              <a:gd name="connsiteX45" fmla="*/ 179388 w 4802188"/>
              <a:gd name="connsiteY45" fmla="*/ 4806950 h 6858000"/>
              <a:gd name="connsiteX46" fmla="*/ 176213 w 4802188"/>
              <a:gd name="connsiteY46" fmla="*/ 4738687 h 6858000"/>
              <a:gd name="connsiteX47" fmla="*/ 168275 w 4802188"/>
              <a:gd name="connsiteY47" fmla="*/ 4678362 h 6858000"/>
              <a:gd name="connsiteX48" fmla="*/ 157163 w 4802188"/>
              <a:gd name="connsiteY48" fmla="*/ 4625975 h 6858000"/>
              <a:gd name="connsiteX49" fmla="*/ 142875 w 4802188"/>
              <a:gd name="connsiteY49" fmla="*/ 4579937 h 6858000"/>
              <a:gd name="connsiteX50" fmla="*/ 127000 w 4802188"/>
              <a:gd name="connsiteY50" fmla="*/ 4537075 h 6858000"/>
              <a:gd name="connsiteX51" fmla="*/ 107950 w 4802188"/>
              <a:gd name="connsiteY51" fmla="*/ 4498975 h 6858000"/>
              <a:gd name="connsiteX52" fmla="*/ 69850 w 4802188"/>
              <a:gd name="connsiteY52" fmla="*/ 4424362 h 6858000"/>
              <a:gd name="connsiteX53" fmla="*/ 52388 w 4802188"/>
              <a:gd name="connsiteY53" fmla="*/ 4386262 h 6858000"/>
              <a:gd name="connsiteX54" fmla="*/ 34925 w 4802188"/>
              <a:gd name="connsiteY54" fmla="*/ 4343400 h 6858000"/>
              <a:gd name="connsiteX55" fmla="*/ 20638 w 4802188"/>
              <a:gd name="connsiteY55" fmla="*/ 4297362 h 6858000"/>
              <a:gd name="connsiteX56" fmla="*/ 11113 w 4802188"/>
              <a:gd name="connsiteY56" fmla="*/ 4244975 h 6858000"/>
              <a:gd name="connsiteX57" fmla="*/ 1588 w 4802188"/>
              <a:gd name="connsiteY57" fmla="*/ 4186237 h 6858000"/>
              <a:gd name="connsiteX58" fmla="*/ 0 w 4802188"/>
              <a:gd name="connsiteY58" fmla="*/ 4116387 h 6858000"/>
              <a:gd name="connsiteX59" fmla="*/ 1588 w 4802188"/>
              <a:gd name="connsiteY59" fmla="*/ 4048125 h 6858000"/>
              <a:gd name="connsiteX60" fmla="*/ 11113 w 4802188"/>
              <a:gd name="connsiteY60" fmla="*/ 3987800 h 6858000"/>
              <a:gd name="connsiteX61" fmla="*/ 20638 w 4802188"/>
              <a:gd name="connsiteY61" fmla="*/ 3935412 h 6858000"/>
              <a:gd name="connsiteX62" fmla="*/ 34925 w 4802188"/>
              <a:gd name="connsiteY62" fmla="*/ 3890962 h 6858000"/>
              <a:gd name="connsiteX63" fmla="*/ 52388 w 4802188"/>
              <a:gd name="connsiteY63" fmla="*/ 3848100 h 6858000"/>
              <a:gd name="connsiteX64" fmla="*/ 69850 w 4802188"/>
              <a:gd name="connsiteY64" fmla="*/ 3811587 h 6858000"/>
              <a:gd name="connsiteX65" fmla="*/ 107950 w 4802188"/>
              <a:gd name="connsiteY65" fmla="*/ 3736975 h 6858000"/>
              <a:gd name="connsiteX66" fmla="*/ 127000 w 4802188"/>
              <a:gd name="connsiteY66" fmla="*/ 3697287 h 6858000"/>
              <a:gd name="connsiteX67" fmla="*/ 142875 w 4802188"/>
              <a:gd name="connsiteY67" fmla="*/ 3656012 h 6858000"/>
              <a:gd name="connsiteX68" fmla="*/ 157163 w 4802188"/>
              <a:gd name="connsiteY68" fmla="*/ 3609975 h 6858000"/>
              <a:gd name="connsiteX69" fmla="*/ 168275 w 4802188"/>
              <a:gd name="connsiteY69" fmla="*/ 3557587 h 6858000"/>
              <a:gd name="connsiteX70" fmla="*/ 176213 w 4802188"/>
              <a:gd name="connsiteY70" fmla="*/ 3497262 h 6858000"/>
              <a:gd name="connsiteX71" fmla="*/ 179388 w 4802188"/>
              <a:gd name="connsiteY71" fmla="*/ 3427412 h 6858000"/>
              <a:gd name="connsiteX72" fmla="*/ 176213 w 4802188"/>
              <a:gd name="connsiteY72" fmla="*/ 3360737 h 6858000"/>
              <a:gd name="connsiteX73" fmla="*/ 168275 w 4802188"/>
              <a:gd name="connsiteY73" fmla="*/ 3300412 h 6858000"/>
              <a:gd name="connsiteX74" fmla="*/ 157163 w 4802188"/>
              <a:gd name="connsiteY74" fmla="*/ 3248025 h 6858000"/>
              <a:gd name="connsiteX75" fmla="*/ 142875 w 4802188"/>
              <a:gd name="connsiteY75" fmla="*/ 3201987 h 6858000"/>
              <a:gd name="connsiteX76" fmla="*/ 127000 w 4802188"/>
              <a:gd name="connsiteY76" fmla="*/ 3160712 h 6858000"/>
              <a:gd name="connsiteX77" fmla="*/ 107950 w 4802188"/>
              <a:gd name="connsiteY77" fmla="*/ 3121025 h 6858000"/>
              <a:gd name="connsiteX78" fmla="*/ 88900 w 4802188"/>
              <a:gd name="connsiteY78" fmla="*/ 3084512 h 6858000"/>
              <a:gd name="connsiteX79" fmla="*/ 69850 w 4802188"/>
              <a:gd name="connsiteY79" fmla="*/ 3046412 h 6858000"/>
              <a:gd name="connsiteX80" fmla="*/ 52388 w 4802188"/>
              <a:gd name="connsiteY80" fmla="*/ 3009900 h 6858000"/>
              <a:gd name="connsiteX81" fmla="*/ 34925 w 4802188"/>
              <a:gd name="connsiteY81" fmla="*/ 2967037 h 6858000"/>
              <a:gd name="connsiteX82" fmla="*/ 20638 w 4802188"/>
              <a:gd name="connsiteY82" fmla="*/ 2922587 h 6858000"/>
              <a:gd name="connsiteX83" fmla="*/ 11113 w 4802188"/>
              <a:gd name="connsiteY83" fmla="*/ 2868612 h 6858000"/>
              <a:gd name="connsiteX84" fmla="*/ 1588 w 4802188"/>
              <a:gd name="connsiteY84" fmla="*/ 2809875 h 6858000"/>
              <a:gd name="connsiteX85" fmla="*/ 0 w 4802188"/>
              <a:gd name="connsiteY85" fmla="*/ 2741612 h 6858000"/>
              <a:gd name="connsiteX86" fmla="*/ 1588 w 4802188"/>
              <a:gd name="connsiteY86" fmla="*/ 2671762 h 6858000"/>
              <a:gd name="connsiteX87" fmla="*/ 11113 w 4802188"/>
              <a:gd name="connsiteY87" fmla="*/ 2613025 h 6858000"/>
              <a:gd name="connsiteX88" fmla="*/ 20638 w 4802188"/>
              <a:gd name="connsiteY88" fmla="*/ 2560637 h 6858000"/>
              <a:gd name="connsiteX89" fmla="*/ 34925 w 4802188"/>
              <a:gd name="connsiteY89" fmla="*/ 2513012 h 6858000"/>
              <a:gd name="connsiteX90" fmla="*/ 52388 w 4802188"/>
              <a:gd name="connsiteY90" fmla="*/ 2471737 h 6858000"/>
              <a:gd name="connsiteX91" fmla="*/ 69850 w 4802188"/>
              <a:gd name="connsiteY91" fmla="*/ 2433637 h 6858000"/>
              <a:gd name="connsiteX92" fmla="*/ 88900 w 4802188"/>
              <a:gd name="connsiteY92" fmla="*/ 2395537 h 6858000"/>
              <a:gd name="connsiteX93" fmla="*/ 107950 w 4802188"/>
              <a:gd name="connsiteY93" fmla="*/ 2359025 h 6858000"/>
              <a:gd name="connsiteX94" fmla="*/ 127000 w 4802188"/>
              <a:gd name="connsiteY94" fmla="*/ 2319337 h 6858000"/>
              <a:gd name="connsiteX95" fmla="*/ 142875 w 4802188"/>
              <a:gd name="connsiteY95" fmla="*/ 2278062 h 6858000"/>
              <a:gd name="connsiteX96" fmla="*/ 157163 w 4802188"/>
              <a:gd name="connsiteY96" fmla="*/ 2232025 h 6858000"/>
              <a:gd name="connsiteX97" fmla="*/ 168275 w 4802188"/>
              <a:gd name="connsiteY97" fmla="*/ 2179637 h 6858000"/>
              <a:gd name="connsiteX98" fmla="*/ 176213 w 4802188"/>
              <a:gd name="connsiteY98" fmla="*/ 2119312 h 6858000"/>
              <a:gd name="connsiteX99" fmla="*/ 179388 w 4802188"/>
              <a:gd name="connsiteY99" fmla="*/ 2051050 h 6858000"/>
              <a:gd name="connsiteX100" fmla="*/ 176213 w 4802188"/>
              <a:gd name="connsiteY100" fmla="*/ 1982787 h 6858000"/>
              <a:gd name="connsiteX101" fmla="*/ 168275 w 4802188"/>
              <a:gd name="connsiteY101" fmla="*/ 1922462 h 6858000"/>
              <a:gd name="connsiteX102" fmla="*/ 157163 w 4802188"/>
              <a:gd name="connsiteY102" fmla="*/ 1870075 h 6858000"/>
              <a:gd name="connsiteX103" fmla="*/ 142875 w 4802188"/>
              <a:gd name="connsiteY103" fmla="*/ 1824037 h 6858000"/>
              <a:gd name="connsiteX104" fmla="*/ 127000 w 4802188"/>
              <a:gd name="connsiteY104" fmla="*/ 1782762 h 6858000"/>
              <a:gd name="connsiteX105" fmla="*/ 107950 w 4802188"/>
              <a:gd name="connsiteY105" fmla="*/ 1743075 h 6858000"/>
              <a:gd name="connsiteX106" fmla="*/ 88900 w 4802188"/>
              <a:gd name="connsiteY106" fmla="*/ 1708150 h 6858000"/>
              <a:gd name="connsiteX107" fmla="*/ 69850 w 4802188"/>
              <a:gd name="connsiteY107" fmla="*/ 1671637 h 6858000"/>
              <a:gd name="connsiteX108" fmla="*/ 52388 w 4802188"/>
              <a:gd name="connsiteY108" fmla="*/ 1631950 h 6858000"/>
              <a:gd name="connsiteX109" fmla="*/ 34925 w 4802188"/>
              <a:gd name="connsiteY109" fmla="*/ 1589087 h 6858000"/>
              <a:gd name="connsiteX110" fmla="*/ 20638 w 4802188"/>
              <a:gd name="connsiteY110" fmla="*/ 1544637 h 6858000"/>
              <a:gd name="connsiteX111" fmla="*/ 11113 w 4802188"/>
              <a:gd name="connsiteY111" fmla="*/ 1492250 h 6858000"/>
              <a:gd name="connsiteX112" fmla="*/ 1588 w 4802188"/>
              <a:gd name="connsiteY112" fmla="*/ 1431925 h 6858000"/>
              <a:gd name="connsiteX113" fmla="*/ 0 w 4802188"/>
              <a:gd name="connsiteY113" fmla="*/ 1363662 h 6858000"/>
              <a:gd name="connsiteX114" fmla="*/ 1588 w 4802188"/>
              <a:gd name="connsiteY114" fmla="*/ 1295400 h 6858000"/>
              <a:gd name="connsiteX115" fmla="*/ 11113 w 4802188"/>
              <a:gd name="connsiteY115" fmla="*/ 1235075 h 6858000"/>
              <a:gd name="connsiteX116" fmla="*/ 20638 w 4802188"/>
              <a:gd name="connsiteY116" fmla="*/ 1182687 h 6858000"/>
              <a:gd name="connsiteX117" fmla="*/ 34925 w 4802188"/>
              <a:gd name="connsiteY117" fmla="*/ 1136650 h 6858000"/>
              <a:gd name="connsiteX118" fmla="*/ 52388 w 4802188"/>
              <a:gd name="connsiteY118" fmla="*/ 1095375 h 6858000"/>
              <a:gd name="connsiteX119" fmla="*/ 69850 w 4802188"/>
              <a:gd name="connsiteY119" fmla="*/ 1055687 h 6858000"/>
              <a:gd name="connsiteX120" fmla="*/ 88900 w 4802188"/>
              <a:gd name="connsiteY120" fmla="*/ 1017587 h 6858000"/>
              <a:gd name="connsiteX121" fmla="*/ 107950 w 4802188"/>
              <a:gd name="connsiteY121" fmla="*/ 981075 h 6858000"/>
              <a:gd name="connsiteX122" fmla="*/ 127000 w 4802188"/>
              <a:gd name="connsiteY122" fmla="*/ 942975 h 6858000"/>
              <a:gd name="connsiteX123" fmla="*/ 142875 w 4802188"/>
              <a:gd name="connsiteY123" fmla="*/ 901700 h 6858000"/>
              <a:gd name="connsiteX124" fmla="*/ 157163 w 4802188"/>
              <a:gd name="connsiteY124" fmla="*/ 854075 h 6858000"/>
              <a:gd name="connsiteX125" fmla="*/ 168275 w 4802188"/>
              <a:gd name="connsiteY125" fmla="*/ 801687 h 6858000"/>
              <a:gd name="connsiteX126" fmla="*/ 176213 w 4802188"/>
              <a:gd name="connsiteY126" fmla="*/ 744537 h 6858000"/>
              <a:gd name="connsiteX127" fmla="*/ 179388 w 4802188"/>
              <a:gd name="connsiteY127" fmla="*/ 673100 h 6858000"/>
              <a:gd name="connsiteX128" fmla="*/ 176213 w 4802188"/>
              <a:gd name="connsiteY128" fmla="*/ 606425 h 6858000"/>
              <a:gd name="connsiteX129" fmla="*/ 168275 w 4802188"/>
              <a:gd name="connsiteY129" fmla="*/ 546100 h 6858000"/>
              <a:gd name="connsiteX130" fmla="*/ 157163 w 4802188"/>
              <a:gd name="connsiteY130" fmla="*/ 496887 h 6858000"/>
              <a:gd name="connsiteX131" fmla="*/ 142875 w 4802188"/>
              <a:gd name="connsiteY131" fmla="*/ 450850 h 6858000"/>
              <a:gd name="connsiteX132" fmla="*/ 127000 w 4802188"/>
              <a:gd name="connsiteY132" fmla="*/ 409575 h 6858000"/>
              <a:gd name="connsiteX133" fmla="*/ 109538 w 4802188"/>
              <a:gd name="connsiteY133" fmla="*/ 369887 h 6858000"/>
              <a:gd name="connsiteX134" fmla="*/ 92075 w 4802188"/>
              <a:gd name="connsiteY134" fmla="*/ 334962 h 6858000"/>
              <a:gd name="connsiteX135" fmla="*/ 73025 w 4802188"/>
              <a:gd name="connsiteY135" fmla="*/ 296862 h 6858000"/>
              <a:gd name="connsiteX136" fmla="*/ 53975 w 4802188"/>
              <a:gd name="connsiteY136" fmla="*/ 260350 h 6858000"/>
              <a:gd name="connsiteX137" fmla="*/ 38100 w 4802188"/>
              <a:gd name="connsiteY137" fmla="*/ 217487 h 6858000"/>
              <a:gd name="connsiteX138" fmla="*/ 22225 w 4802188"/>
              <a:gd name="connsiteY138" fmla="*/ 174625 h 6858000"/>
              <a:gd name="connsiteX139" fmla="*/ 12700 w 4802188"/>
              <a:gd name="connsiteY139" fmla="*/ 122237 h 6858000"/>
              <a:gd name="connsiteX140" fmla="*/ 4763 w 4802188"/>
              <a:gd name="connsiteY140" fmla="*/ 6667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4802188" h="6858000">
                <a:moveTo>
                  <a:pt x="0" y="0"/>
                </a:moveTo>
                <a:lnTo>
                  <a:pt x="4802188" y="0"/>
                </a:lnTo>
                <a:lnTo>
                  <a:pt x="4802188" y="6858000"/>
                </a:lnTo>
                <a:lnTo>
                  <a:pt x="0" y="6858000"/>
                </a:lnTo>
                <a:lnTo>
                  <a:pt x="4763" y="6791325"/>
                </a:lnTo>
                <a:lnTo>
                  <a:pt x="12700" y="6735762"/>
                </a:lnTo>
                <a:lnTo>
                  <a:pt x="22225" y="6683375"/>
                </a:lnTo>
                <a:lnTo>
                  <a:pt x="38100" y="6640512"/>
                </a:lnTo>
                <a:lnTo>
                  <a:pt x="53975" y="6597650"/>
                </a:lnTo>
                <a:lnTo>
                  <a:pt x="73025" y="6561137"/>
                </a:lnTo>
                <a:lnTo>
                  <a:pt x="92075" y="6523037"/>
                </a:lnTo>
                <a:lnTo>
                  <a:pt x="109538" y="6488112"/>
                </a:lnTo>
                <a:lnTo>
                  <a:pt x="127000" y="6448425"/>
                </a:lnTo>
                <a:lnTo>
                  <a:pt x="142875" y="6407150"/>
                </a:lnTo>
                <a:lnTo>
                  <a:pt x="157163" y="6361112"/>
                </a:lnTo>
                <a:lnTo>
                  <a:pt x="168275" y="6311900"/>
                </a:lnTo>
                <a:lnTo>
                  <a:pt x="176213" y="6251575"/>
                </a:lnTo>
                <a:lnTo>
                  <a:pt x="179388" y="6183312"/>
                </a:lnTo>
                <a:lnTo>
                  <a:pt x="176213" y="6113462"/>
                </a:lnTo>
                <a:lnTo>
                  <a:pt x="168275" y="6056312"/>
                </a:lnTo>
                <a:lnTo>
                  <a:pt x="157163" y="6003925"/>
                </a:lnTo>
                <a:lnTo>
                  <a:pt x="142875" y="5956300"/>
                </a:lnTo>
                <a:lnTo>
                  <a:pt x="127000" y="5915025"/>
                </a:lnTo>
                <a:lnTo>
                  <a:pt x="107950" y="5876925"/>
                </a:lnTo>
                <a:lnTo>
                  <a:pt x="88900" y="5840412"/>
                </a:lnTo>
                <a:lnTo>
                  <a:pt x="69850" y="5802312"/>
                </a:lnTo>
                <a:lnTo>
                  <a:pt x="52388" y="5762625"/>
                </a:lnTo>
                <a:lnTo>
                  <a:pt x="34925" y="5721350"/>
                </a:lnTo>
                <a:lnTo>
                  <a:pt x="20638" y="5675312"/>
                </a:lnTo>
                <a:lnTo>
                  <a:pt x="11113" y="5622925"/>
                </a:lnTo>
                <a:lnTo>
                  <a:pt x="1588" y="5562600"/>
                </a:lnTo>
                <a:lnTo>
                  <a:pt x="0" y="5494337"/>
                </a:lnTo>
                <a:lnTo>
                  <a:pt x="1588" y="5426075"/>
                </a:lnTo>
                <a:lnTo>
                  <a:pt x="11113" y="5365750"/>
                </a:lnTo>
                <a:lnTo>
                  <a:pt x="20638" y="5313362"/>
                </a:lnTo>
                <a:lnTo>
                  <a:pt x="34925" y="5268912"/>
                </a:lnTo>
                <a:lnTo>
                  <a:pt x="52388" y="5226050"/>
                </a:lnTo>
                <a:lnTo>
                  <a:pt x="69850" y="5186362"/>
                </a:lnTo>
                <a:lnTo>
                  <a:pt x="88900" y="5149850"/>
                </a:lnTo>
                <a:lnTo>
                  <a:pt x="107950" y="5114925"/>
                </a:lnTo>
                <a:lnTo>
                  <a:pt x="127000" y="5075237"/>
                </a:lnTo>
                <a:lnTo>
                  <a:pt x="142875" y="5033962"/>
                </a:lnTo>
                <a:lnTo>
                  <a:pt x="157163" y="4987925"/>
                </a:lnTo>
                <a:lnTo>
                  <a:pt x="168275" y="4935537"/>
                </a:lnTo>
                <a:lnTo>
                  <a:pt x="176213" y="4875212"/>
                </a:lnTo>
                <a:lnTo>
                  <a:pt x="179388" y="4806950"/>
                </a:lnTo>
                <a:lnTo>
                  <a:pt x="176213" y="4738687"/>
                </a:lnTo>
                <a:lnTo>
                  <a:pt x="168275" y="4678362"/>
                </a:lnTo>
                <a:lnTo>
                  <a:pt x="157163" y="4625975"/>
                </a:lnTo>
                <a:lnTo>
                  <a:pt x="142875" y="4579937"/>
                </a:lnTo>
                <a:lnTo>
                  <a:pt x="127000" y="4537075"/>
                </a:lnTo>
                <a:lnTo>
                  <a:pt x="107950" y="4498975"/>
                </a:lnTo>
                <a:lnTo>
                  <a:pt x="69850" y="4424362"/>
                </a:lnTo>
                <a:lnTo>
                  <a:pt x="52388" y="4386262"/>
                </a:lnTo>
                <a:lnTo>
                  <a:pt x="34925" y="4343400"/>
                </a:lnTo>
                <a:lnTo>
                  <a:pt x="20638" y="4297362"/>
                </a:lnTo>
                <a:lnTo>
                  <a:pt x="11113" y="4244975"/>
                </a:lnTo>
                <a:lnTo>
                  <a:pt x="1588" y="4186237"/>
                </a:lnTo>
                <a:lnTo>
                  <a:pt x="0" y="4116387"/>
                </a:lnTo>
                <a:lnTo>
                  <a:pt x="1588" y="4048125"/>
                </a:lnTo>
                <a:lnTo>
                  <a:pt x="11113" y="3987800"/>
                </a:lnTo>
                <a:lnTo>
                  <a:pt x="20638" y="3935412"/>
                </a:lnTo>
                <a:lnTo>
                  <a:pt x="34925" y="3890962"/>
                </a:lnTo>
                <a:lnTo>
                  <a:pt x="52388" y="3848100"/>
                </a:lnTo>
                <a:lnTo>
                  <a:pt x="69850" y="3811587"/>
                </a:lnTo>
                <a:lnTo>
                  <a:pt x="107950" y="3736975"/>
                </a:lnTo>
                <a:lnTo>
                  <a:pt x="127000" y="3697287"/>
                </a:lnTo>
                <a:lnTo>
                  <a:pt x="142875" y="3656012"/>
                </a:lnTo>
                <a:lnTo>
                  <a:pt x="157163" y="3609975"/>
                </a:lnTo>
                <a:lnTo>
                  <a:pt x="168275" y="3557587"/>
                </a:lnTo>
                <a:lnTo>
                  <a:pt x="176213" y="3497262"/>
                </a:lnTo>
                <a:lnTo>
                  <a:pt x="179388" y="3427412"/>
                </a:lnTo>
                <a:lnTo>
                  <a:pt x="176213" y="3360737"/>
                </a:lnTo>
                <a:lnTo>
                  <a:pt x="168275" y="3300412"/>
                </a:lnTo>
                <a:lnTo>
                  <a:pt x="157163" y="3248025"/>
                </a:lnTo>
                <a:lnTo>
                  <a:pt x="142875" y="3201987"/>
                </a:lnTo>
                <a:lnTo>
                  <a:pt x="127000" y="3160712"/>
                </a:lnTo>
                <a:lnTo>
                  <a:pt x="107950" y="3121025"/>
                </a:lnTo>
                <a:lnTo>
                  <a:pt x="88900" y="3084512"/>
                </a:lnTo>
                <a:lnTo>
                  <a:pt x="69850" y="3046412"/>
                </a:lnTo>
                <a:lnTo>
                  <a:pt x="52388" y="3009900"/>
                </a:lnTo>
                <a:lnTo>
                  <a:pt x="34925" y="2967037"/>
                </a:lnTo>
                <a:lnTo>
                  <a:pt x="20638" y="2922587"/>
                </a:lnTo>
                <a:lnTo>
                  <a:pt x="11113" y="2868612"/>
                </a:lnTo>
                <a:lnTo>
                  <a:pt x="1588" y="2809875"/>
                </a:lnTo>
                <a:lnTo>
                  <a:pt x="0" y="2741612"/>
                </a:lnTo>
                <a:lnTo>
                  <a:pt x="1588" y="2671762"/>
                </a:lnTo>
                <a:lnTo>
                  <a:pt x="11113" y="2613025"/>
                </a:lnTo>
                <a:lnTo>
                  <a:pt x="20638" y="2560637"/>
                </a:lnTo>
                <a:lnTo>
                  <a:pt x="34925" y="2513012"/>
                </a:lnTo>
                <a:lnTo>
                  <a:pt x="52388" y="2471737"/>
                </a:lnTo>
                <a:lnTo>
                  <a:pt x="69850" y="2433637"/>
                </a:lnTo>
                <a:lnTo>
                  <a:pt x="88900" y="2395537"/>
                </a:lnTo>
                <a:lnTo>
                  <a:pt x="107950" y="2359025"/>
                </a:lnTo>
                <a:lnTo>
                  <a:pt x="127000" y="2319337"/>
                </a:lnTo>
                <a:lnTo>
                  <a:pt x="142875" y="2278062"/>
                </a:lnTo>
                <a:lnTo>
                  <a:pt x="157163" y="2232025"/>
                </a:lnTo>
                <a:lnTo>
                  <a:pt x="168275" y="2179637"/>
                </a:lnTo>
                <a:lnTo>
                  <a:pt x="176213" y="2119312"/>
                </a:lnTo>
                <a:lnTo>
                  <a:pt x="179388" y="2051050"/>
                </a:lnTo>
                <a:lnTo>
                  <a:pt x="176213" y="1982787"/>
                </a:lnTo>
                <a:lnTo>
                  <a:pt x="168275" y="1922462"/>
                </a:lnTo>
                <a:lnTo>
                  <a:pt x="157163" y="1870075"/>
                </a:lnTo>
                <a:lnTo>
                  <a:pt x="142875" y="1824037"/>
                </a:lnTo>
                <a:lnTo>
                  <a:pt x="127000" y="1782762"/>
                </a:lnTo>
                <a:lnTo>
                  <a:pt x="107950" y="1743075"/>
                </a:lnTo>
                <a:lnTo>
                  <a:pt x="88900" y="1708150"/>
                </a:lnTo>
                <a:lnTo>
                  <a:pt x="69850" y="1671637"/>
                </a:lnTo>
                <a:lnTo>
                  <a:pt x="52388" y="1631950"/>
                </a:lnTo>
                <a:lnTo>
                  <a:pt x="34925" y="1589087"/>
                </a:lnTo>
                <a:lnTo>
                  <a:pt x="20638" y="1544637"/>
                </a:lnTo>
                <a:lnTo>
                  <a:pt x="11113" y="1492250"/>
                </a:lnTo>
                <a:lnTo>
                  <a:pt x="1588" y="1431925"/>
                </a:lnTo>
                <a:lnTo>
                  <a:pt x="0" y="1363662"/>
                </a:lnTo>
                <a:lnTo>
                  <a:pt x="1588" y="1295400"/>
                </a:lnTo>
                <a:lnTo>
                  <a:pt x="11113" y="1235075"/>
                </a:lnTo>
                <a:lnTo>
                  <a:pt x="20638" y="1182687"/>
                </a:lnTo>
                <a:lnTo>
                  <a:pt x="34925" y="1136650"/>
                </a:lnTo>
                <a:lnTo>
                  <a:pt x="52388" y="1095375"/>
                </a:lnTo>
                <a:lnTo>
                  <a:pt x="69850" y="1055687"/>
                </a:lnTo>
                <a:lnTo>
                  <a:pt x="88900" y="1017587"/>
                </a:lnTo>
                <a:lnTo>
                  <a:pt x="107950" y="981075"/>
                </a:lnTo>
                <a:lnTo>
                  <a:pt x="127000" y="942975"/>
                </a:lnTo>
                <a:lnTo>
                  <a:pt x="142875" y="901700"/>
                </a:lnTo>
                <a:lnTo>
                  <a:pt x="157163" y="854075"/>
                </a:lnTo>
                <a:lnTo>
                  <a:pt x="168275" y="801687"/>
                </a:lnTo>
                <a:lnTo>
                  <a:pt x="176213" y="744537"/>
                </a:lnTo>
                <a:lnTo>
                  <a:pt x="179388" y="673100"/>
                </a:lnTo>
                <a:lnTo>
                  <a:pt x="176213" y="606425"/>
                </a:lnTo>
                <a:lnTo>
                  <a:pt x="168275" y="546100"/>
                </a:lnTo>
                <a:lnTo>
                  <a:pt x="157163" y="496887"/>
                </a:lnTo>
                <a:lnTo>
                  <a:pt x="142875" y="450850"/>
                </a:lnTo>
                <a:lnTo>
                  <a:pt x="127000" y="409575"/>
                </a:lnTo>
                <a:lnTo>
                  <a:pt x="109538" y="369887"/>
                </a:lnTo>
                <a:lnTo>
                  <a:pt x="92075" y="334962"/>
                </a:lnTo>
                <a:lnTo>
                  <a:pt x="73025" y="296862"/>
                </a:lnTo>
                <a:lnTo>
                  <a:pt x="53975" y="260350"/>
                </a:lnTo>
                <a:lnTo>
                  <a:pt x="38100" y="217487"/>
                </a:lnTo>
                <a:lnTo>
                  <a:pt x="22225" y="174625"/>
                </a:lnTo>
                <a:lnTo>
                  <a:pt x="12700" y="122237"/>
                </a:lnTo>
                <a:lnTo>
                  <a:pt x="4763" y="66675"/>
                </a:lnTo>
                <a:close/>
              </a:path>
            </a:pathLst>
          </a:custGeom>
          <a:solidFill>
            <a:schemeClr val="accent1">
              <a:lumMod val="50000"/>
              <a:alpha val="2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wrap="square" rtlCol="0" anchor="ctr">
            <a:noAutofit/>
          </a:bodyPr>
          <a:lstStyle/>
          <a:p>
            <a:pPr algn="ctr" defTabSz="45720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E11852-A17A-42E5-B094-333D537DB317}"/>
              </a:ext>
            </a:extLst>
          </p:cNvPr>
          <p:cNvSpPr txBox="1"/>
          <p:nvPr/>
        </p:nvSpPr>
        <p:spPr>
          <a:xfrm>
            <a:off x="8016641" y="662400"/>
            <a:ext cx="3410309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u="sng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HUB STORE: ACTIVEVOS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40D8E28-91B5-42B0-9D6C-B777D8AD90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713579" cy="6858000"/>
          </a:xfrm>
          <a:custGeom>
            <a:avLst/>
            <a:gdLst>
              <a:gd name="connsiteX0" fmla="*/ 0 w 7713579"/>
              <a:gd name="connsiteY0" fmla="*/ 0 h 6858000"/>
              <a:gd name="connsiteX1" fmla="*/ 7534191 w 7713579"/>
              <a:gd name="connsiteY1" fmla="*/ 0 h 6858000"/>
              <a:gd name="connsiteX2" fmla="*/ 7538954 w 7713579"/>
              <a:gd name="connsiteY2" fmla="*/ 66675 h 6858000"/>
              <a:gd name="connsiteX3" fmla="*/ 7546891 w 7713579"/>
              <a:gd name="connsiteY3" fmla="*/ 122237 h 6858000"/>
              <a:gd name="connsiteX4" fmla="*/ 7556416 w 7713579"/>
              <a:gd name="connsiteY4" fmla="*/ 174625 h 6858000"/>
              <a:gd name="connsiteX5" fmla="*/ 7572291 w 7713579"/>
              <a:gd name="connsiteY5" fmla="*/ 217487 h 6858000"/>
              <a:gd name="connsiteX6" fmla="*/ 7588166 w 7713579"/>
              <a:gd name="connsiteY6" fmla="*/ 260350 h 6858000"/>
              <a:gd name="connsiteX7" fmla="*/ 7607216 w 7713579"/>
              <a:gd name="connsiteY7" fmla="*/ 296862 h 6858000"/>
              <a:gd name="connsiteX8" fmla="*/ 7626266 w 7713579"/>
              <a:gd name="connsiteY8" fmla="*/ 334962 h 6858000"/>
              <a:gd name="connsiteX9" fmla="*/ 7643729 w 7713579"/>
              <a:gd name="connsiteY9" fmla="*/ 369887 h 6858000"/>
              <a:gd name="connsiteX10" fmla="*/ 7661191 w 7713579"/>
              <a:gd name="connsiteY10" fmla="*/ 409575 h 6858000"/>
              <a:gd name="connsiteX11" fmla="*/ 7677066 w 7713579"/>
              <a:gd name="connsiteY11" fmla="*/ 450850 h 6858000"/>
              <a:gd name="connsiteX12" fmla="*/ 7691354 w 7713579"/>
              <a:gd name="connsiteY12" fmla="*/ 496887 h 6858000"/>
              <a:gd name="connsiteX13" fmla="*/ 7702466 w 7713579"/>
              <a:gd name="connsiteY13" fmla="*/ 546100 h 6858000"/>
              <a:gd name="connsiteX14" fmla="*/ 7710404 w 7713579"/>
              <a:gd name="connsiteY14" fmla="*/ 606425 h 6858000"/>
              <a:gd name="connsiteX15" fmla="*/ 7713579 w 7713579"/>
              <a:gd name="connsiteY15" fmla="*/ 673100 h 6858000"/>
              <a:gd name="connsiteX16" fmla="*/ 7710404 w 7713579"/>
              <a:gd name="connsiteY16" fmla="*/ 744537 h 6858000"/>
              <a:gd name="connsiteX17" fmla="*/ 7702466 w 7713579"/>
              <a:gd name="connsiteY17" fmla="*/ 801687 h 6858000"/>
              <a:gd name="connsiteX18" fmla="*/ 7691354 w 7713579"/>
              <a:gd name="connsiteY18" fmla="*/ 854075 h 6858000"/>
              <a:gd name="connsiteX19" fmla="*/ 7677066 w 7713579"/>
              <a:gd name="connsiteY19" fmla="*/ 901700 h 6858000"/>
              <a:gd name="connsiteX20" fmla="*/ 7661191 w 7713579"/>
              <a:gd name="connsiteY20" fmla="*/ 942975 h 6858000"/>
              <a:gd name="connsiteX21" fmla="*/ 7642141 w 7713579"/>
              <a:gd name="connsiteY21" fmla="*/ 981075 h 6858000"/>
              <a:gd name="connsiteX22" fmla="*/ 7623091 w 7713579"/>
              <a:gd name="connsiteY22" fmla="*/ 1017587 h 6858000"/>
              <a:gd name="connsiteX23" fmla="*/ 7604041 w 7713579"/>
              <a:gd name="connsiteY23" fmla="*/ 1055687 h 6858000"/>
              <a:gd name="connsiteX24" fmla="*/ 7586579 w 7713579"/>
              <a:gd name="connsiteY24" fmla="*/ 1095375 h 6858000"/>
              <a:gd name="connsiteX25" fmla="*/ 7569116 w 7713579"/>
              <a:gd name="connsiteY25" fmla="*/ 1136650 h 6858000"/>
              <a:gd name="connsiteX26" fmla="*/ 7554829 w 7713579"/>
              <a:gd name="connsiteY26" fmla="*/ 1182687 h 6858000"/>
              <a:gd name="connsiteX27" fmla="*/ 7545304 w 7713579"/>
              <a:gd name="connsiteY27" fmla="*/ 1235075 h 6858000"/>
              <a:gd name="connsiteX28" fmla="*/ 7535779 w 7713579"/>
              <a:gd name="connsiteY28" fmla="*/ 1295400 h 6858000"/>
              <a:gd name="connsiteX29" fmla="*/ 7534191 w 7713579"/>
              <a:gd name="connsiteY29" fmla="*/ 1363662 h 6858000"/>
              <a:gd name="connsiteX30" fmla="*/ 7535779 w 7713579"/>
              <a:gd name="connsiteY30" fmla="*/ 1431925 h 6858000"/>
              <a:gd name="connsiteX31" fmla="*/ 7545304 w 7713579"/>
              <a:gd name="connsiteY31" fmla="*/ 1492250 h 6858000"/>
              <a:gd name="connsiteX32" fmla="*/ 7554829 w 7713579"/>
              <a:gd name="connsiteY32" fmla="*/ 1544637 h 6858000"/>
              <a:gd name="connsiteX33" fmla="*/ 7569116 w 7713579"/>
              <a:gd name="connsiteY33" fmla="*/ 1589087 h 6858000"/>
              <a:gd name="connsiteX34" fmla="*/ 7586579 w 7713579"/>
              <a:gd name="connsiteY34" fmla="*/ 1631950 h 6858000"/>
              <a:gd name="connsiteX35" fmla="*/ 7604041 w 7713579"/>
              <a:gd name="connsiteY35" fmla="*/ 1671637 h 6858000"/>
              <a:gd name="connsiteX36" fmla="*/ 7623091 w 7713579"/>
              <a:gd name="connsiteY36" fmla="*/ 1708150 h 6858000"/>
              <a:gd name="connsiteX37" fmla="*/ 7642141 w 7713579"/>
              <a:gd name="connsiteY37" fmla="*/ 1743075 h 6858000"/>
              <a:gd name="connsiteX38" fmla="*/ 7661191 w 7713579"/>
              <a:gd name="connsiteY38" fmla="*/ 1782762 h 6858000"/>
              <a:gd name="connsiteX39" fmla="*/ 7677066 w 7713579"/>
              <a:gd name="connsiteY39" fmla="*/ 1824037 h 6858000"/>
              <a:gd name="connsiteX40" fmla="*/ 7691354 w 7713579"/>
              <a:gd name="connsiteY40" fmla="*/ 1870075 h 6858000"/>
              <a:gd name="connsiteX41" fmla="*/ 7702466 w 7713579"/>
              <a:gd name="connsiteY41" fmla="*/ 1922462 h 6858000"/>
              <a:gd name="connsiteX42" fmla="*/ 7710404 w 7713579"/>
              <a:gd name="connsiteY42" fmla="*/ 1982787 h 6858000"/>
              <a:gd name="connsiteX43" fmla="*/ 7713579 w 7713579"/>
              <a:gd name="connsiteY43" fmla="*/ 2051050 h 6858000"/>
              <a:gd name="connsiteX44" fmla="*/ 7710404 w 7713579"/>
              <a:gd name="connsiteY44" fmla="*/ 2119312 h 6858000"/>
              <a:gd name="connsiteX45" fmla="*/ 7702466 w 7713579"/>
              <a:gd name="connsiteY45" fmla="*/ 2179637 h 6858000"/>
              <a:gd name="connsiteX46" fmla="*/ 7691354 w 7713579"/>
              <a:gd name="connsiteY46" fmla="*/ 2232025 h 6858000"/>
              <a:gd name="connsiteX47" fmla="*/ 7677066 w 7713579"/>
              <a:gd name="connsiteY47" fmla="*/ 2278062 h 6858000"/>
              <a:gd name="connsiteX48" fmla="*/ 7661191 w 7713579"/>
              <a:gd name="connsiteY48" fmla="*/ 2319337 h 6858000"/>
              <a:gd name="connsiteX49" fmla="*/ 7642141 w 7713579"/>
              <a:gd name="connsiteY49" fmla="*/ 2359025 h 6858000"/>
              <a:gd name="connsiteX50" fmla="*/ 7623091 w 7713579"/>
              <a:gd name="connsiteY50" fmla="*/ 2395537 h 6858000"/>
              <a:gd name="connsiteX51" fmla="*/ 7604041 w 7713579"/>
              <a:gd name="connsiteY51" fmla="*/ 2433637 h 6858000"/>
              <a:gd name="connsiteX52" fmla="*/ 7586579 w 7713579"/>
              <a:gd name="connsiteY52" fmla="*/ 2471737 h 6858000"/>
              <a:gd name="connsiteX53" fmla="*/ 7569116 w 7713579"/>
              <a:gd name="connsiteY53" fmla="*/ 2513012 h 6858000"/>
              <a:gd name="connsiteX54" fmla="*/ 7554829 w 7713579"/>
              <a:gd name="connsiteY54" fmla="*/ 2560637 h 6858000"/>
              <a:gd name="connsiteX55" fmla="*/ 7545304 w 7713579"/>
              <a:gd name="connsiteY55" fmla="*/ 2613025 h 6858000"/>
              <a:gd name="connsiteX56" fmla="*/ 7535779 w 7713579"/>
              <a:gd name="connsiteY56" fmla="*/ 2671762 h 6858000"/>
              <a:gd name="connsiteX57" fmla="*/ 7534191 w 7713579"/>
              <a:gd name="connsiteY57" fmla="*/ 2741612 h 6858000"/>
              <a:gd name="connsiteX58" fmla="*/ 7535779 w 7713579"/>
              <a:gd name="connsiteY58" fmla="*/ 2809875 h 6858000"/>
              <a:gd name="connsiteX59" fmla="*/ 7545304 w 7713579"/>
              <a:gd name="connsiteY59" fmla="*/ 2868612 h 6858000"/>
              <a:gd name="connsiteX60" fmla="*/ 7554829 w 7713579"/>
              <a:gd name="connsiteY60" fmla="*/ 2922587 h 6858000"/>
              <a:gd name="connsiteX61" fmla="*/ 7569116 w 7713579"/>
              <a:gd name="connsiteY61" fmla="*/ 2967037 h 6858000"/>
              <a:gd name="connsiteX62" fmla="*/ 7586579 w 7713579"/>
              <a:gd name="connsiteY62" fmla="*/ 3009900 h 6858000"/>
              <a:gd name="connsiteX63" fmla="*/ 7604041 w 7713579"/>
              <a:gd name="connsiteY63" fmla="*/ 3046412 h 6858000"/>
              <a:gd name="connsiteX64" fmla="*/ 7623091 w 7713579"/>
              <a:gd name="connsiteY64" fmla="*/ 3084512 h 6858000"/>
              <a:gd name="connsiteX65" fmla="*/ 7642141 w 7713579"/>
              <a:gd name="connsiteY65" fmla="*/ 3121025 h 6858000"/>
              <a:gd name="connsiteX66" fmla="*/ 7661191 w 7713579"/>
              <a:gd name="connsiteY66" fmla="*/ 3160712 h 6858000"/>
              <a:gd name="connsiteX67" fmla="*/ 7677066 w 7713579"/>
              <a:gd name="connsiteY67" fmla="*/ 3201987 h 6858000"/>
              <a:gd name="connsiteX68" fmla="*/ 7691354 w 7713579"/>
              <a:gd name="connsiteY68" fmla="*/ 3248025 h 6858000"/>
              <a:gd name="connsiteX69" fmla="*/ 7702466 w 7713579"/>
              <a:gd name="connsiteY69" fmla="*/ 3300412 h 6858000"/>
              <a:gd name="connsiteX70" fmla="*/ 7710404 w 7713579"/>
              <a:gd name="connsiteY70" fmla="*/ 3360737 h 6858000"/>
              <a:gd name="connsiteX71" fmla="*/ 7713579 w 7713579"/>
              <a:gd name="connsiteY71" fmla="*/ 3427412 h 6858000"/>
              <a:gd name="connsiteX72" fmla="*/ 7710404 w 7713579"/>
              <a:gd name="connsiteY72" fmla="*/ 3497262 h 6858000"/>
              <a:gd name="connsiteX73" fmla="*/ 7702466 w 7713579"/>
              <a:gd name="connsiteY73" fmla="*/ 3557587 h 6858000"/>
              <a:gd name="connsiteX74" fmla="*/ 7691354 w 7713579"/>
              <a:gd name="connsiteY74" fmla="*/ 3609975 h 6858000"/>
              <a:gd name="connsiteX75" fmla="*/ 7677066 w 7713579"/>
              <a:gd name="connsiteY75" fmla="*/ 3656012 h 6858000"/>
              <a:gd name="connsiteX76" fmla="*/ 7661191 w 7713579"/>
              <a:gd name="connsiteY76" fmla="*/ 3697287 h 6858000"/>
              <a:gd name="connsiteX77" fmla="*/ 7642141 w 7713579"/>
              <a:gd name="connsiteY77" fmla="*/ 3736975 h 6858000"/>
              <a:gd name="connsiteX78" fmla="*/ 7604041 w 7713579"/>
              <a:gd name="connsiteY78" fmla="*/ 3811587 h 6858000"/>
              <a:gd name="connsiteX79" fmla="*/ 7586579 w 7713579"/>
              <a:gd name="connsiteY79" fmla="*/ 3848100 h 6858000"/>
              <a:gd name="connsiteX80" fmla="*/ 7569116 w 7713579"/>
              <a:gd name="connsiteY80" fmla="*/ 3890962 h 6858000"/>
              <a:gd name="connsiteX81" fmla="*/ 7554829 w 7713579"/>
              <a:gd name="connsiteY81" fmla="*/ 3935412 h 6858000"/>
              <a:gd name="connsiteX82" fmla="*/ 7545304 w 7713579"/>
              <a:gd name="connsiteY82" fmla="*/ 3987800 h 6858000"/>
              <a:gd name="connsiteX83" fmla="*/ 7535779 w 7713579"/>
              <a:gd name="connsiteY83" fmla="*/ 4048125 h 6858000"/>
              <a:gd name="connsiteX84" fmla="*/ 7534191 w 7713579"/>
              <a:gd name="connsiteY84" fmla="*/ 4116387 h 6858000"/>
              <a:gd name="connsiteX85" fmla="*/ 7535779 w 7713579"/>
              <a:gd name="connsiteY85" fmla="*/ 4186237 h 6858000"/>
              <a:gd name="connsiteX86" fmla="*/ 7545304 w 7713579"/>
              <a:gd name="connsiteY86" fmla="*/ 4244975 h 6858000"/>
              <a:gd name="connsiteX87" fmla="*/ 7554829 w 7713579"/>
              <a:gd name="connsiteY87" fmla="*/ 4297362 h 6858000"/>
              <a:gd name="connsiteX88" fmla="*/ 7569116 w 7713579"/>
              <a:gd name="connsiteY88" fmla="*/ 4343400 h 6858000"/>
              <a:gd name="connsiteX89" fmla="*/ 7586579 w 7713579"/>
              <a:gd name="connsiteY89" fmla="*/ 4386262 h 6858000"/>
              <a:gd name="connsiteX90" fmla="*/ 7604041 w 7713579"/>
              <a:gd name="connsiteY90" fmla="*/ 4424362 h 6858000"/>
              <a:gd name="connsiteX91" fmla="*/ 7642141 w 7713579"/>
              <a:gd name="connsiteY91" fmla="*/ 4498975 h 6858000"/>
              <a:gd name="connsiteX92" fmla="*/ 7661191 w 7713579"/>
              <a:gd name="connsiteY92" fmla="*/ 4537075 h 6858000"/>
              <a:gd name="connsiteX93" fmla="*/ 7677066 w 7713579"/>
              <a:gd name="connsiteY93" fmla="*/ 4579937 h 6858000"/>
              <a:gd name="connsiteX94" fmla="*/ 7691354 w 7713579"/>
              <a:gd name="connsiteY94" fmla="*/ 4625975 h 6858000"/>
              <a:gd name="connsiteX95" fmla="*/ 7702466 w 7713579"/>
              <a:gd name="connsiteY95" fmla="*/ 4678362 h 6858000"/>
              <a:gd name="connsiteX96" fmla="*/ 7710404 w 7713579"/>
              <a:gd name="connsiteY96" fmla="*/ 4738687 h 6858000"/>
              <a:gd name="connsiteX97" fmla="*/ 7713579 w 7713579"/>
              <a:gd name="connsiteY97" fmla="*/ 4806950 h 6858000"/>
              <a:gd name="connsiteX98" fmla="*/ 7710404 w 7713579"/>
              <a:gd name="connsiteY98" fmla="*/ 4875212 h 6858000"/>
              <a:gd name="connsiteX99" fmla="*/ 7702466 w 7713579"/>
              <a:gd name="connsiteY99" fmla="*/ 4935537 h 6858000"/>
              <a:gd name="connsiteX100" fmla="*/ 7691354 w 7713579"/>
              <a:gd name="connsiteY100" fmla="*/ 4987925 h 6858000"/>
              <a:gd name="connsiteX101" fmla="*/ 7677066 w 7713579"/>
              <a:gd name="connsiteY101" fmla="*/ 5033962 h 6858000"/>
              <a:gd name="connsiteX102" fmla="*/ 7661191 w 7713579"/>
              <a:gd name="connsiteY102" fmla="*/ 5075237 h 6858000"/>
              <a:gd name="connsiteX103" fmla="*/ 7642141 w 7713579"/>
              <a:gd name="connsiteY103" fmla="*/ 5114925 h 6858000"/>
              <a:gd name="connsiteX104" fmla="*/ 7623091 w 7713579"/>
              <a:gd name="connsiteY104" fmla="*/ 5149850 h 6858000"/>
              <a:gd name="connsiteX105" fmla="*/ 7604041 w 7713579"/>
              <a:gd name="connsiteY105" fmla="*/ 5186362 h 6858000"/>
              <a:gd name="connsiteX106" fmla="*/ 7586579 w 7713579"/>
              <a:gd name="connsiteY106" fmla="*/ 5226050 h 6858000"/>
              <a:gd name="connsiteX107" fmla="*/ 7569116 w 7713579"/>
              <a:gd name="connsiteY107" fmla="*/ 5268912 h 6858000"/>
              <a:gd name="connsiteX108" fmla="*/ 7554829 w 7713579"/>
              <a:gd name="connsiteY108" fmla="*/ 5313362 h 6858000"/>
              <a:gd name="connsiteX109" fmla="*/ 7545304 w 7713579"/>
              <a:gd name="connsiteY109" fmla="*/ 5365750 h 6858000"/>
              <a:gd name="connsiteX110" fmla="*/ 7535779 w 7713579"/>
              <a:gd name="connsiteY110" fmla="*/ 5426075 h 6858000"/>
              <a:gd name="connsiteX111" fmla="*/ 7534191 w 7713579"/>
              <a:gd name="connsiteY111" fmla="*/ 5494337 h 6858000"/>
              <a:gd name="connsiteX112" fmla="*/ 7535779 w 7713579"/>
              <a:gd name="connsiteY112" fmla="*/ 5562600 h 6858000"/>
              <a:gd name="connsiteX113" fmla="*/ 7545304 w 7713579"/>
              <a:gd name="connsiteY113" fmla="*/ 5622925 h 6858000"/>
              <a:gd name="connsiteX114" fmla="*/ 7554829 w 7713579"/>
              <a:gd name="connsiteY114" fmla="*/ 5675312 h 6858000"/>
              <a:gd name="connsiteX115" fmla="*/ 7569116 w 7713579"/>
              <a:gd name="connsiteY115" fmla="*/ 5721350 h 6858000"/>
              <a:gd name="connsiteX116" fmla="*/ 7586579 w 7713579"/>
              <a:gd name="connsiteY116" fmla="*/ 5762625 h 6858000"/>
              <a:gd name="connsiteX117" fmla="*/ 7604041 w 7713579"/>
              <a:gd name="connsiteY117" fmla="*/ 5802312 h 6858000"/>
              <a:gd name="connsiteX118" fmla="*/ 7623091 w 7713579"/>
              <a:gd name="connsiteY118" fmla="*/ 5840412 h 6858000"/>
              <a:gd name="connsiteX119" fmla="*/ 7642141 w 7713579"/>
              <a:gd name="connsiteY119" fmla="*/ 5876925 h 6858000"/>
              <a:gd name="connsiteX120" fmla="*/ 7661191 w 7713579"/>
              <a:gd name="connsiteY120" fmla="*/ 5915025 h 6858000"/>
              <a:gd name="connsiteX121" fmla="*/ 7677066 w 7713579"/>
              <a:gd name="connsiteY121" fmla="*/ 5956300 h 6858000"/>
              <a:gd name="connsiteX122" fmla="*/ 7691354 w 7713579"/>
              <a:gd name="connsiteY122" fmla="*/ 6003925 h 6858000"/>
              <a:gd name="connsiteX123" fmla="*/ 7702466 w 7713579"/>
              <a:gd name="connsiteY123" fmla="*/ 6056312 h 6858000"/>
              <a:gd name="connsiteX124" fmla="*/ 7710404 w 7713579"/>
              <a:gd name="connsiteY124" fmla="*/ 6113462 h 6858000"/>
              <a:gd name="connsiteX125" fmla="*/ 7713579 w 7713579"/>
              <a:gd name="connsiteY125" fmla="*/ 6183312 h 6858000"/>
              <a:gd name="connsiteX126" fmla="*/ 7710404 w 7713579"/>
              <a:gd name="connsiteY126" fmla="*/ 6251575 h 6858000"/>
              <a:gd name="connsiteX127" fmla="*/ 7702466 w 7713579"/>
              <a:gd name="connsiteY127" fmla="*/ 6311900 h 6858000"/>
              <a:gd name="connsiteX128" fmla="*/ 7691354 w 7713579"/>
              <a:gd name="connsiteY128" fmla="*/ 6361112 h 6858000"/>
              <a:gd name="connsiteX129" fmla="*/ 7677066 w 7713579"/>
              <a:gd name="connsiteY129" fmla="*/ 6407150 h 6858000"/>
              <a:gd name="connsiteX130" fmla="*/ 7661191 w 7713579"/>
              <a:gd name="connsiteY130" fmla="*/ 6448425 h 6858000"/>
              <a:gd name="connsiteX131" fmla="*/ 7643729 w 7713579"/>
              <a:gd name="connsiteY131" fmla="*/ 6488112 h 6858000"/>
              <a:gd name="connsiteX132" fmla="*/ 7626266 w 7713579"/>
              <a:gd name="connsiteY132" fmla="*/ 6523037 h 6858000"/>
              <a:gd name="connsiteX133" fmla="*/ 7607216 w 7713579"/>
              <a:gd name="connsiteY133" fmla="*/ 6561137 h 6858000"/>
              <a:gd name="connsiteX134" fmla="*/ 7588166 w 7713579"/>
              <a:gd name="connsiteY134" fmla="*/ 6597650 h 6858000"/>
              <a:gd name="connsiteX135" fmla="*/ 7572291 w 7713579"/>
              <a:gd name="connsiteY135" fmla="*/ 6640512 h 6858000"/>
              <a:gd name="connsiteX136" fmla="*/ 7556416 w 7713579"/>
              <a:gd name="connsiteY136" fmla="*/ 6683375 h 6858000"/>
              <a:gd name="connsiteX137" fmla="*/ 7546891 w 7713579"/>
              <a:gd name="connsiteY137" fmla="*/ 6735762 h 6858000"/>
              <a:gd name="connsiteX138" fmla="*/ 7538954 w 7713579"/>
              <a:gd name="connsiteY138" fmla="*/ 6791325 h 6858000"/>
              <a:gd name="connsiteX139" fmla="*/ 7534191 w 7713579"/>
              <a:gd name="connsiteY139" fmla="*/ 6858000 h 6858000"/>
              <a:gd name="connsiteX140" fmla="*/ 0 w 7713579"/>
              <a:gd name="connsiteY140" fmla="*/ 6858000 h 6858000"/>
              <a:gd name="connsiteX141" fmla="*/ 0 w 7713579"/>
              <a:gd name="connsiteY14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</a:cxnLst>
            <a:rect l="l" t="t" r="r" b="b"/>
            <a:pathLst>
              <a:path w="7713579" h="6858000">
                <a:moveTo>
                  <a:pt x="0" y="0"/>
                </a:moveTo>
                <a:lnTo>
                  <a:pt x="7534191" y="0"/>
                </a:lnTo>
                <a:lnTo>
                  <a:pt x="7538954" y="66675"/>
                </a:lnTo>
                <a:lnTo>
                  <a:pt x="7546891" y="122237"/>
                </a:lnTo>
                <a:lnTo>
                  <a:pt x="7556416" y="174625"/>
                </a:lnTo>
                <a:lnTo>
                  <a:pt x="7572291" y="217487"/>
                </a:lnTo>
                <a:lnTo>
                  <a:pt x="7588166" y="260350"/>
                </a:lnTo>
                <a:lnTo>
                  <a:pt x="7607216" y="296862"/>
                </a:lnTo>
                <a:lnTo>
                  <a:pt x="7626266" y="334962"/>
                </a:lnTo>
                <a:lnTo>
                  <a:pt x="7643729" y="369887"/>
                </a:lnTo>
                <a:lnTo>
                  <a:pt x="7661191" y="409575"/>
                </a:lnTo>
                <a:lnTo>
                  <a:pt x="7677066" y="450850"/>
                </a:lnTo>
                <a:lnTo>
                  <a:pt x="7691354" y="496887"/>
                </a:lnTo>
                <a:lnTo>
                  <a:pt x="7702466" y="546100"/>
                </a:lnTo>
                <a:lnTo>
                  <a:pt x="7710404" y="606425"/>
                </a:lnTo>
                <a:lnTo>
                  <a:pt x="7713579" y="673100"/>
                </a:lnTo>
                <a:lnTo>
                  <a:pt x="7710404" y="744537"/>
                </a:lnTo>
                <a:lnTo>
                  <a:pt x="7702466" y="801687"/>
                </a:lnTo>
                <a:lnTo>
                  <a:pt x="7691354" y="854075"/>
                </a:lnTo>
                <a:lnTo>
                  <a:pt x="7677066" y="901700"/>
                </a:lnTo>
                <a:lnTo>
                  <a:pt x="7661191" y="942975"/>
                </a:lnTo>
                <a:lnTo>
                  <a:pt x="7642141" y="981075"/>
                </a:lnTo>
                <a:lnTo>
                  <a:pt x="7623091" y="1017587"/>
                </a:lnTo>
                <a:lnTo>
                  <a:pt x="7604041" y="1055687"/>
                </a:lnTo>
                <a:lnTo>
                  <a:pt x="7586579" y="1095375"/>
                </a:lnTo>
                <a:lnTo>
                  <a:pt x="7569116" y="1136650"/>
                </a:lnTo>
                <a:lnTo>
                  <a:pt x="7554829" y="1182687"/>
                </a:lnTo>
                <a:lnTo>
                  <a:pt x="7545304" y="1235075"/>
                </a:lnTo>
                <a:lnTo>
                  <a:pt x="7535779" y="1295400"/>
                </a:lnTo>
                <a:lnTo>
                  <a:pt x="7534191" y="1363662"/>
                </a:lnTo>
                <a:lnTo>
                  <a:pt x="7535779" y="1431925"/>
                </a:lnTo>
                <a:lnTo>
                  <a:pt x="7545304" y="1492250"/>
                </a:lnTo>
                <a:lnTo>
                  <a:pt x="7554829" y="1544637"/>
                </a:lnTo>
                <a:lnTo>
                  <a:pt x="7569116" y="1589087"/>
                </a:lnTo>
                <a:lnTo>
                  <a:pt x="7586579" y="1631950"/>
                </a:lnTo>
                <a:lnTo>
                  <a:pt x="7604041" y="1671637"/>
                </a:lnTo>
                <a:lnTo>
                  <a:pt x="7623091" y="1708150"/>
                </a:lnTo>
                <a:lnTo>
                  <a:pt x="7642141" y="1743075"/>
                </a:lnTo>
                <a:lnTo>
                  <a:pt x="7661191" y="1782762"/>
                </a:lnTo>
                <a:lnTo>
                  <a:pt x="7677066" y="1824037"/>
                </a:lnTo>
                <a:lnTo>
                  <a:pt x="7691354" y="1870075"/>
                </a:lnTo>
                <a:lnTo>
                  <a:pt x="7702466" y="1922462"/>
                </a:lnTo>
                <a:lnTo>
                  <a:pt x="7710404" y="1982787"/>
                </a:lnTo>
                <a:lnTo>
                  <a:pt x="7713579" y="2051050"/>
                </a:lnTo>
                <a:lnTo>
                  <a:pt x="7710404" y="2119312"/>
                </a:lnTo>
                <a:lnTo>
                  <a:pt x="7702466" y="2179637"/>
                </a:lnTo>
                <a:lnTo>
                  <a:pt x="7691354" y="2232025"/>
                </a:lnTo>
                <a:lnTo>
                  <a:pt x="7677066" y="2278062"/>
                </a:lnTo>
                <a:lnTo>
                  <a:pt x="7661191" y="2319337"/>
                </a:lnTo>
                <a:lnTo>
                  <a:pt x="7642141" y="2359025"/>
                </a:lnTo>
                <a:lnTo>
                  <a:pt x="7623091" y="2395537"/>
                </a:lnTo>
                <a:lnTo>
                  <a:pt x="7604041" y="2433637"/>
                </a:lnTo>
                <a:lnTo>
                  <a:pt x="7586579" y="2471737"/>
                </a:lnTo>
                <a:lnTo>
                  <a:pt x="7569116" y="2513012"/>
                </a:lnTo>
                <a:lnTo>
                  <a:pt x="7554829" y="2560637"/>
                </a:lnTo>
                <a:lnTo>
                  <a:pt x="7545304" y="2613025"/>
                </a:lnTo>
                <a:lnTo>
                  <a:pt x="7535779" y="2671762"/>
                </a:lnTo>
                <a:lnTo>
                  <a:pt x="7534191" y="2741612"/>
                </a:lnTo>
                <a:lnTo>
                  <a:pt x="7535779" y="2809875"/>
                </a:lnTo>
                <a:lnTo>
                  <a:pt x="7545304" y="2868612"/>
                </a:lnTo>
                <a:lnTo>
                  <a:pt x="7554829" y="2922587"/>
                </a:lnTo>
                <a:lnTo>
                  <a:pt x="7569116" y="2967037"/>
                </a:lnTo>
                <a:lnTo>
                  <a:pt x="7586579" y="3009900"/>
                </a:lnTo>
                <a:lnTo>
                  <a:pt x="7604041" y="3046412"/>
                </a:lnTo>
                <a:lnTo>
                  <a:pt x="7623091" y="3084512"/>
                </a:lnTo>
                <a:lnTo>
                  <a:pt x="7642141" y="3121025"/>
                </a:lnTo>
                <a:lnTo>
                  <a:pt x="7661191" y="3160712"/>
                </a:lnTo>
                <a:lnTo>
                  <a:pt x="7677066" y="3201987"/>
                </a:lnTo>
                <a:lnTo>
                  <a:pt x="7691354" y="3248025"/>
                </a:lnTo>
                <a:lnTo>
                  <a:pt x="7702466" y="3300412"/>
                </a:lnTo>
                <a:lnTo>
                  <a:pt x="7710404" y="3360737"/>
                </a:lnTo>
                <a:lnTo>
                  <a:pt x="7713579" y="3427412"/>
                </a:lnTo>
                <a:lnTo>
                  <a:pt x="7710404" y="3497262"/>
                </a:lnTo>
                <a:lnTo>
                  <a:pt x="7702466" y="3557587"/>
                </a:lnTo>
                <a:lnTo>
                  <a:pt x="7691354" y="3609975"/>
                </a:lnTo>
                <a:lnTo>
                  <a:pt x="7677066" y="3656012"/>
                </a:lnTo>
                <a:lnTo>
                  <a:pt x="7661191" y="3697287"/>
                </a:lnTo>
                <a:lnTo>
                  <a:pt x="7642141" y="3736975"/>
                </a:lnTo>
                <a:lnTo>
                  <a:pt x="7604041" y="3811587"/>
                </a:lnTo>
                <a:lnTo>
                  <a:pt x="7586579" y="3848100"/>
                </a:lnTo>
                <a:lnTo>
                  <a:pt x="7569116" y="3890962"/>
                </a:lnTo>
                <a:lnTo>
                  <a:pt x="7554829" y="3935412"/>
                </a:lnTo>
                <a:lnTo>
                  <a:pt x="7545304" y="3987800"/>
                </a:lnTo>
                <a:lnTo>
                  <a:pt x="7535779" y="4048125"/>
                </a:lnTo>
                <a:lnTo>
                  <a:pt x="7534191" y="4116387"/>
                </a:lnTo>
                <a:lnTo>
                  <a:pt x="7535779" y="4186237"/>
                </a:lnTo>
                <a:lnTo>
                  <a:pt x="7545304" y="4244975"/>
                </a:lnTo>
                <a:lnTo>
                  <a:pt x="7554829" y="4297362"/>
                </a:lnTo>
                <a:lnTo>
                  <a:pt x="7569116" y="4343400"/>
                </a:lnTo>
                <a:lnTo>
                  <a:pt x="7586579" y="4386262"/>
                </a:lnTo>
                <a:lnTo>
                  <a:pt x="7604041" y="4424362"/>
                </a:lnTo>
                <a:lnTo>
                  <a:pt x="7642141" y="4498975"/>
                </a:lnTo>
                <a:lnTo>
                  <a:pt x="7661191" y="4537075"/>
                </a:lnTo>
                <a:lnTo>
                  <a:pt x="7677066" y="4579937"/>
                </a:lnTo>
                <a:lnTo>
                  <a:pt x="7691354" y="4625975"/>
                </a:lnTo>
                <a:lnTo>
                  <a:pt x="7702466" y="4678362"/>
                </a:lnTo>
                <a:lnTo>
                  <a:pt x="7710404" y="4738687"/>
                </a:lnTo>
                <a:lnTo>
                  <a:pt x="7713579" y="4806950"/>
                </a:lnTo>
                <a:lnTo>
                  <a:pt x="7710404" y="4875212"/>
                </a:lnTo>
                <a:lnTo>
                  <a:pt x="7702466" y="4935537"/>
                </a:lnTo>
                <a:lnTo>
                  <a:pt x="7691354" y="4987925"/>
                </a:lnTo>
                <a:lnTo>
                  <a:pt x="7677066" y="5033962"/>
                </a:lnTo>
                <a:lnTo>
                  <a:pt x="7661191" y="5075237"/>
                </a:lnTo>
                <a:lnTo>
                  <a:pt x="7642141" y="5114925"/>
                </a:lnTo>
                <a:lnTo>
                  <a:pt x="7623091" y="5149850"/>
                </a:lnTo>
                <a:lnTo>
                  <a:pt x="7604041" y="5186362"/>
                </a:lnTo>
                <a:lnTo>
                  <a:pt x="7586579" y="5226050"/>
                </a:lnTo>
                <a:lnTo>
                  <a:pt x="7569116" y="5268912"/>
                </a:lnTo>
                <a:lnTo>
                  <a:pt x="7554829" y="5313362"/>
                </a:lnTo>
                <a:lnTo>
                  <a:pt x="7545304" y="5365750"/>
                </a:lnTo>
                <a:lnTo>
                  <a:pt x="7535779" y="5426075"/>
                </a:lnTo>
                <a:lnTo>
                  <a:pt x="7534191" y="5494337"/>
                </a:lnTo>
                <a:lnTo>
                  <a:pt x="7535779" y="5562600"/>
                </a:lnTo>
                <a:lnTo>
                  <a:pt x="7545304" y="5622925"/>
                </a:lnTo>
                <a:lnTo>
                  <a:pt x="7554829" y="5675312"/>
                </a:lnTo>
                <a:lnTo>
                  <a:pt x="7569116" y="5721350"/>
                </a:lnTo>
                <a:lnTo>
                  <a:pt x="7586579" y="5762625"/>
                </a:lnTo>
                <a:lnTo>
                  <a:pt x="7604041" y="5802312"/>
                </a:lnTo>
                <a:lnTo>
                  <a:pt x="7623091" y="5840412"/>
                </a:lnTo>
                <a:lnTo>
                  <a:pt x="7642141" y="5876925"/>
                </a:lnTo>
                <a:lnTo>
                  <a:pt x="7661191" y="5915025"/>
                </a:lnTo>
                <a:lnTo>
                  <a:pt x="7677066" y="5956300"/>
                </a:lnTo>
                <a:lnTo>
                  <a:pt x="7691354" y="6003925"/>
                </a:lnTo>
                <a:lnTo>
                  <a:pt x="7702466" y="6056312"/>
                </a:lnTo>
                <a:lnTo>
                  <a:pt x="7710404" y="6113462"/>
                </a:lnTo>
                <a:lnTo>
                  <a:pt x="7713579" y="6183312"/>
                </a:lnTo>
                <a:lnTo>
                  <a:pt x="7710404" y="6251575"/>
                </a:lnTo>
                <a:lnTo>
                  <a:pt x="7702466" y="6311900"/>
                </a:lnTo>
                <a:lnTo>
                  <a:pt x="7691354" y="6361112"/>
                </a:lnTo>
                <a:lnTo>
                  <a:pt x="7677066" y="6407150"/>
                </a:lnTo>
                <a:lnTo>
                  <a:pt x="7661191" y="6448425"/>
                </a:lnTo>
                <a:lnTo>
                  <a:pt x="7643729" y="6488112"/>
                </a:lnTo>
                <a:lnTo>
                  <a:pt x="7626266" y="6523037"/>
                </a:lnTo>
                <a:lnTo>
                  <a:pt x="7607216" y="6561137"/>
                </a:lnTo>
                <a:lnTo>
                  <a:pt x="7588166" y="6597650"/>
                </a:lnTo>
                <a:lnTo>
                  <a:pt x="7572291" y="6640512"/>
                </a:lnTo>
                <a:lnTo>
                  <a:pt x="7556416" y="6683375"/>
                </a:lnTo>
                <a:lnTo>
                  <a:pt x="7546891" y="6735762"/>
                </a:lnTo>
                <a:lnTo>
                  <a:pt x="7538954" y="6791325"/>
                </a:lnTo>
                <a:lnTo>
                  <a:pt x="7534191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82B85B5-54DD-4D13-87C9-783AD57A18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050" y="1962625"/>
            <a:ext cx="6015897" cy="29327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2A54984-1A04-4871-B671-60B9965B8D09}"/>
              </a:ext>
            </a:extLst>
          </p:cNvPr>
          <p:cNvSpPr txBox="1"/>
          <p:nvPr/>
        </p:nvSpPr>
        <p:spPr>
          <a:xfrm>
            <a:off x="8016641" y="2286000"/>
            <a:ext cx="3410309" cy="384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alpha val="60000"/>
                  </a:schemeClr>
                </a:solidFill>
              </a:rPr>
              <a:t>If you want to install </a:t>
            </a:r>
            <a:r>
              <a:rPr lang="en-US" sz="2000" dirty="0" err="1">
                <a:solidFill>
                  <a:schemeClr val="tx1">
                    <a:alpha val="60000"/>
                  </a:schemeClr>
                </a:solidFill>
              </a:rPr>
              <a:t>ActiveVOS</a:t>
            </a:r>
            <a:r>
              <a:rPr lang="en-US" sz="2000" dirty="0">
                <a:solidFill>
                  <a:schemeClr val="tx1">
                    <a:alpha val="60000"/>
                  </a:schemeClr>
                </a:solidFill>
              </a:rPr>
              <a:t> independent of Hub Server Configuration, then follow these steps.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>
                  <a:alpha val="60000"/>
                </a:schemeClr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>
                  <a:alpha val="60000"/>
                </a:schemeClr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>
                  <a:alpha val="60000"/>
                </a:schemeClr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>
                  <a:alpha val="60000"/>
                </a:schemeClr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84178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35F0E358-1E49-4920-80D8-C3D1387088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E2D2362D-7010-4036-B9CA-03DFC8EB3B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DC85BF5E-2BD6-4E5B-8EA3-420B45BB03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7389812" y="0"/>
            <a:ext cx="4802188" cy="6858000"/>
          </a:xfrm>
          <a:custGeom>
            <a:avLst/>
            <a:gdLst>
              <a:gd name="connsiteX0" fmla="*/ 0 w 4802188"/>
              <a:gd name="connsiteY0" fmla="*/ 0 h 6858000"/>
              <a:gd name="connsiteX1" fmla="*/ 4802188 w 4802188"/>
              <a:gd name="connsiteY1" fmla="*/ 0 h 6858000"/>
              <a:gd name="connsiteX2" fmla="*/ 4802188 w 4802188"/>
              <a:gd name="connsiteY2" fmla="*/ 6858000 h 6858000"/>
              <a:gd name="connsiteX3" fmla="*/ 0 w 4802188"/>
              <a:gd name="connsiteY3" fmla="*/ 6858000 h 6858000"/>
              <a:gd name="connsiteX4" fmla="*/ 4763 w 4802188"/>
              <a:gd name="connsiteY4" fmla="*/ 6791325 h 6858000"/>
              <a:gd name="connsiteX5" fmla="*/ 12700 w 4802188"/>
              <a:gd name="connsiteY5" fmla="*/ 6735762 h 6858000"/>
              <a:gd name="connsiteX6" fmla="*/ 22225 w 4802188"/>
              <a:gd name="connsiteY6" fmla="*/ 6683375 h 6858000"/>
              <a:gd name="connsiteX7" fmla="*/ 38100 w 4802188"/>
              <a:gd name="connsiteY7" fmla="*/ 6640512 h 6858000"/>
              <a:gd name="connsiteX8" fmla="*/ 53975 w 4802188"/>
              <a:gd name="connsiteY8" fmla="*/ 6597650 h 6858000"/>
              <a:gd name="connsiteX9" fmla="*/ 73025 w 4802188"/>
              <a:gd name="connsiteY9" fmla="*/ 6561137 h 6858000"/>
              <a:gd name="connsiteX10" fmla="*/ 92075 w 4802188"/>
              <a:gd name="connsiteY10" fmla="*/ 6523037 h 6858000"/>
              <a:gd name="connsiteX11" fmla="*/ 109538 w 4802188"/>
              <a:gd name="connsiteY11" fmla="*/ 6488112 h 6858000"/>
              <a:gd name="connsiteX12" fmla="*/ 127000 w 4802188"/>
              <a:gd name="connsiteY12" fmla="*/ 6448425 h 6858000"/>
              <a:gd name="connsiteX13" fmla="*/ 142875 w 4802188"/>
              <a:gd name="connsiteY13" fmla="*/ 6407150 h 6858000"/>
              <a:gd name="connsiteX14" fmla="*/ 157163 w 4802188"/>
              <a:gd name="connsiteY14" fmla="*/ 6361112 h 6858000"/>
              <a:gd name="connsiteX15" fmla="*/ 168275 w 4802188"/>
              <a:gd name="connsiteY15" fmla="*/ 6311900 h 6858000"/>
              <a:gd name="connsiteX16" fmla="*/ 176213 w 4802188"/>
              <a:gd name="connsiteY16" fmla="*/ 6251575 h 6858000"/>
              <a:gd name="connsiteX17" fmla="*/ 179388 w 4802188"/>
              <a:gd name="connsiteY17" fmla="*/ 6183312 h 6858000"/>
              <a:gd name="connsiteX18" fmla="*/ 176213 w 4802188"/>
              <a:gd name="connsiteY18" fmla="*/ 6113462 h 6858000"/>
              <a:gd name="connsiteX19" fmla="*/ 168275 w 4802188"/>
              <a:gd name="connsiteY19" fmla="*/ 6056312 h 6858000"/>
              <a:gd name="connsiteX20" fmla="*/ 157163 w 4802188"/>
              <a:gd name="connsiteY20" fmla="*/ 6003925 h 6858000"/>
              <a:gd name="connsiteX21" fmla="*/ 142875 w 4802188"/>
              <a:gd name="connsiteY21" fmla="*/ 5956300 h 6858000"/>
              <a:gd name="connsiteX22" fmla="*/ 127000 w 4802188"/>
              <a:gd name="connsiteY22" fmla="*/ 5915025 h 6858000"/>
              <a:gd name="connsiteX23" fmla="*/ 107950 w 4802188"/>
              <a:gd name="connsiteY23" fmla="*/ 5876925 h 6858000"/>
              <a:gd name="connsiteX24" fmla="*/ 88900 w 4802188"/>
              <a:gd name="connsiteY24" fmla="*/ 5840412 h 6858000"/>
              <a:gd name="connsiteX25" fmla="*/ 69850 w 4802188"/>
              <a:gd name="connsiteY25" fmla="*/ 5802312 h 6858000"/>
              <a:gd name="connsiteX26" fmla="*/ 52388 w 4802188"/>
              <a:gd name="connsiteY26" fmla="*/ 5762625 h 6858000"/>
              <a:gd name="connsiteX27" fmla="*/ 34925 w 4802188"/>
              <a:gd name="connsiteY27" fmla="*/ 5721350 h 6858000"/>
              <a:gd name="connsiteX28" fmla="*/ 20638 w 4802188"/>
              <a:gd name="connsiteY28" fmla="*/ 5675312 h 6858000"/>
              <a:gd name="connsiteX29" fmla="*/ 11113 w 4802188"/>
              <a:gd name="connsiteY29" fmla="*/ 5622925 h 6858000"/>
              <a:gd name="connsiteX30" fmla="*/ 1588 w 4802188"/>
              <a:gd name="connsiteY30" fmla="*/ 5562600 h 6858000"/>
              <a:gd name="connsiteX31" fmla="*/ 0 w 4802188"/>
              <a:gd name="connsiteY31" fmla="*/ 5494337 h 6858000"/>
              <a:gd name="connsiteX32" fmla="*/ 1588 w 4802188"/>
              <a:gd name="connsiteY32" fmla="*/ 5426075 h 6858000"/>
              <a:gd name="connsiteX33" fmla="*/ 11113 w 4802188"/>
              <a:gd name="connsiteY33" fmla="*/ 5365750 h 6858000"/>
              <a:gd name="connsiteX34" fmla="*/ 20638 w 4802188"/>
              <a:gd name="connsiteY34" fmla="*/ 5313362 h 6858000"/>
              <a:gd name="connsiteX35" fmla="*/ 34925 w 4802188"/>
              <a:gd name="connsiteY35" fmla="*/ 5268912 h 6858000"/>
              <a:gd name="connsiteX36" fmla="*/ 52388 w 4802188"/>
              <a:gd name="connsiteY36" fmla="*/ 5226050 h 6858000"/>
              <a:gd name="connsiteX37" fmla="*/ 69850 w 4802188"/>
              <a:gd name="connsiteY37" fmla="*/ 5186362 h 6858000"/>
              <a:gd name="connsiteX38" fmla="*/ 88900 w 4802188"/>
              <a:gd name="connsiteY38" fmla="*/ 5149850 h 6858000"/>
              <a:gd name="connsiteX39" fmla="*/ 107950 w 4802188"/>
              <a:gd name="connsiteY39" fmla="*/ 5114925 h 6858000"/>
              <a:gd name="connsiteX40" fmla="*/ 127000 w 4802188"/>
              <a:gd name="connsiteY40" fmla="*/ 5075237 h 6858000"/>
              <a:gd name="connsiteX41" fmla="*/ 142875 w 4802188"/>
              <a:gd name="connsiteY41" fmla="*/ 5033962 h 6858000"/>
              <a:gd name="connsiteX42" fmla="*/ 157163 w 4802188"/>
              <a:gd name="connsiteY42" fmla="*/ 4987925 h 6858000"/>
              <a:gd name="connsiteX43" fmla="*/ 168275 w 4802188"/>
              <a:gd name="connsiteY43" fmla="*/ 4935537 h 6858000"/>
              <a:gd name="connsiteX44" fmla="*/ 176213 w 4802188"/>
              <a:gd name="connsiteY44" fmla="*/ 4875212 h 6858000"/>
              <a:gd name="connsiteX45" fmla="*/ 179388 w 4802188"/>
              <a:gd name="connsiteY45" fmla="*/ 4806950 h 6858000"/>
              <a:gd name="connsiteX46" fmla="*/ 176213 w 4802188"/>
              <a:gd name="connsiteY46" fmla="*/ 4738687 h 6858000"/>
              <a:gd name="connsiteX47" fmla="*/ 168275 w 4802188"/>
              <a:gd name="connsiteY47" fmla="*/ 4678362 h 6858000"/>
              <a:gd name="connsiteX48" fmla="*/ 157163 w 4802188"/>
              <a:gd name="connsiteY48" fmla="*/ 4625975 h 6858000"/>
              <a:gd name="connsiteX49" fmla="*/ 142875 w 4802188"/>
              <a:gd name="connsiteY49" fmla="*/ 4579937 h 6858000"/>
              <a:gd name="connsiteX50" fmla="*/ 127000 w 4802188"/>
              <a:gd name="connsiteY50" fmla="*/ 4537075 h 6858000"/>
              <a:gd name="connsiteX51" fmla="*/ 107950 w 4802188"/>
              <a:gd name="connsiteY51" fmla="*/ 4498975 h 6858000"/>
              <a:gd name="connsiteX52" fmla="*/ 69850 w 4802188"/>
              <a:gd name="connsiteY52" fmla="*/ 4424362 h 6858000"/>
              <a:gd name="connsiteX53" fmla="*/ 52388 w 4802188"/>
              <a:gd name="connsiteY53" fmla="*/ 4386262 h 6858000"/>
              <a:gd name="connsiteX54" fmla="*/ 34925 w 4802188"/>
              <a:gd name="connsiteY54" fmla="*/ 4343400 h 6858000"/>
              <a:gd name="connsiteX55" fmla="*/ 20638 w 4802188"/>
              <a:gd name="connsiteY55" fmla="*/ 4297362 h 6858000"/>
              <a:gd name="connsiteX56" fmla="*/ 11113 w 4802188"/>
              <a:gd name="connsiteY56" fmla="*/ 4244975 h 6858000"/>
              <a:gd name="connsiteX57" fmla="*/ 1588 w 4802188"/>
              <a:gd name="connsiteY57" fmla="*/ 4186237 h 6858000"/>
              <a:gd name="connsiteX58" fmla="*/ 0 w 4802188"/>
              <a:gd name="connsiteY58" fmla="*/ 4116387 h 6858000"/>
              <a:gd name="connsiteX59" fmla="*/ 1588 w 4802188"/>
              <a:gd name="connsiteY59" fmla="*/ 4048125 h 6858000"/>
              <a:gd name="connsiteX60" fmla="*/ 11113 w 4802188"/>
              <a:gd name="connsiteY60" fmla="*/ 3987800 h 6858000"/>
              <a:gd name="connsiteX61" fmla="*/ 20638 w 4802188"/>
              <a:gd name="connsiteY61" fmla="*/ 3935412 h 6858000"/>
              <a:gd name="connsiteX62" fmla="*/ 34925 w 4802188"/>
              <a:gd name="connsiteY62" fmla="*/ 3890962 h 6858000"/>
              <a:gd name="connsiteX63" fmla="*/ 52388 w 4802188"/>
              <a:gd name="connsiteY63" fmla="*/ 3848100 h 6858000"/>
              <a:gd name="connsiteX64" fmla="*/ 69850 w 4802188"/>
              <a:gd name="connsiteY64" fmla="*/ 3811587 h 6858000"/>
              <a:gd name="connsiteX65" fmla="*/ 107950 w 4802188"/>
              <a:gd name="connsiteY65" fmla="*/ 3736975 h 6858000"/>
              <a:gd name="connsiteX66" fmla="*/ 127000 w 4802188"/>
              <a:gd name="connsiteY66" fmla="*/ 3697287 h 6858000"/>
              <a:gd name="connsiteX67" fmla="*/ 142875 w 4802188"/>
              <a:gd name="connsiteY67" fmla="*/ 3656012 h 6858000"/>
              <a:gd name="connsiteX68" fmla="*/ 157163 w 4802188"/>
              <a:gd name="connsiteY68" fmla="*/ 3609975 h 6858000"/>
              <a:gd name="connsiteX69" fmla="*/ 168275 w 4802188"/>
              <a:gd name="connsiteY69" fmla="*/ 3557587 h 6858000"/>
              <a:gd name="connsiteX70" fmla="*/ 176213 w 4802188"/>
              <a:gd name="connsiteY70" fmla="*/ 3497262 h 6858000"/>
              <a:gd name="connsiteX71" fmla="*/ 179388 w 4802188"/>
              <a:gd name="connsiteY71" fmla="*/ 3427412 h 6858000"/>
              <a:gd name="connsiteX72" fmla="*/ 176213 w 4802188"/>
              <a:gd name="connsiteY72" fmla="*/ 3360737 h 6858000"/>
              <a:gd name="connsiteX73" fmla="*/ 168275 w 4802188"/>
              <a:gd name="connsiteY73" fmla="*/ 3300412 h 6858000"/>
              <a:gd name="connsiteX74" fmla="*/ 157163 w 4802188"/>
              <a:gd name="connsiteY74" fmla="*/ 3248025 h 6858000"/>
              <a:gd name="connsiteX75" fmla="*/ 142875 w 4802188"/>
              <a:gd name="connsiteY75" fmla="*/ 3201987 h 6858000"/>
              <a:gd name="connsiteX76" fmla="*/ 127000 w 4802188"/>
              <a:gd name="connsiteY76" fmla="*/ 3160712 h 6858000"/>
              <a:gd name="connsiteX77" fmla="*/ 107950 w 4802188"/>
              <a:gd name="connsiteY77" fmla="*/ 3121025 h 6858000"/>
              <a:gd name="connsiteX78" fmla="*/ 88900 w 4802188"/>
              <a:gd name="connsiteY78" fmla="*/ 3084512 h 6858000"/>
              <a:gd name="connsiteX79" fmla="*/ 69850 w 4802188"/>
              <a:gd name="connsiteY79" fmla="*/ 3046412 h 6858000"/>
              <a:gd name="connsiteX80" fmla="*/ 52388 w 4802188"/>
              <a:gd name="connsiteY80" fmla="*/ 3009900 h 6858000"/>
              <a:gd name="connsiteX81" fmla="*/ 34925 w 4802188"/>
              <a:gd name="connsiteY81" fmla="*/ 2967037 h 6858000"/>
              <a:gd name="connsiteX82" fmla="*/ 20638 w 4802188"/>
              <a:gd name="connsiteY82" fmla="*/ 2922587 h 6858000"/>
              <a:gd name="connsiteX83" fmla="*/ 11113 w 4802188"/>
              <a:gd name="connsiteY83" fmla="*/ 2868612 h 6858000"/>
              <a:gd name="connsiteX84" fmla="*/ 1588 w 4802188"/>
              <a:gd name="connsiteY84" fmla="*/ 2809875 h 6858000"/>
              <a:gd name="connsiteX85" fmla="*/ 0 w 4802188"/>
              <a:gd name="connsiteY85" fmla="*/ 2741612 h 6858000"/>
              <a:gd name="connsiteX86" fmla="*/ 1588 w 4802188"/>
              <a:gd name="connsiteY86" fmla="*/ 2671762 h 6858000"/>
              <a:gd name="connsiteX87" fmla="*/ 11113 w 4802188"/>
              <a:gd name="connsiteY87" fmla="*/ 2613025 h 6858000"/>
              <a:gd name="connsiteX88" fmla="*/ 20638 w 4802188"/>
              <a:gd name="connsiteY88" fmla="*/ 2560637 h 6858000"/>
              <a:gd name="connsiteX89" fmla="*/ 34925 w 4802188"/>
              <a:gd name="connsiteY89" fmla="*/ 2513012 h 6858000"/>
              <a:gd name="connsiteX90" fmla="*/ 52388 w 4802188"/>
              <a:gd name="connsiteY90" fmla="*/ 2471737 h 6858000"/>
              <a:gd name="connsiteX91" fmla="*/ 69850 w 4802188"/>
              <a:gd name="connsiteY91" fmla="*/ 2433637 h 6858000"/>
              <a:gd name="connsiteX92" fmla="*/ 88900 w 4802188"/>
              <a:gd name="connsiteY92" fmla="*/ 2395537 h 6858000"/>
              <a:gd name="connsiteX93" fmla="*/ 107950 w 4802188"/>
              <a:gd name="connsiteY93" fmla="*/ 2359025 h 6858000"/>
              <a:gd name="connsiteX94" fmla="*/ 127000 w 4802188"/>
              <a:gd name="connsiteY94" fmla="*/ 2319337 h 6858000"/>
              <a:gd name="connsiteX95" fmla="*/ 142875 w 4802188"/>
              <a:gd name="connsiteY95" fmla="*/ 2278062 h 6858000"/>
              <a:gd name="connsiteX96" fmla="*/ 157163 w 4802188"/>
              <a:gd name="connsiteY96" fmla="*/ 2232025 h 6858000"/>
              <a:gd name="connsiteX97" fmla="*/ 168275 w 4802188"/>
              <a:gd name="connsiteY97" fmla="*/ 2179637 h 6858000"/>
              <a:gd name="connsiteX98" fmla="*/ 176213 w 4802188"/>
              <a:gd name="connsiteY98" fmla="*/ 2119312 h 6858000"/>
              <a:gd name="connsiteX99" fmla="*/ 179388 w 4802188"/>
              <a:gd name="connsiteY99" fmla="*/ 2051050 h 6858000"/>
              <a:gd name="connsiteX100" fmla="*/ 176213 w 4802188"/>
              <a:gd name="connsiteY100" fmla="*/ 1982787 h 6858000"/>
              <a:gd name="connsiteX101" fmla="*/ 168275 w 4802188"/>
              <a:gd name="connsiteY101" fmla="*/ 1922462 h 6858000"/>
              <a:gd name="connsiteX102" fmla="*/ 157163 w 4802188"/>
              <a:gd name="connsiteY102" fmla="*/ 1870075 h 6858000"/>
              <a:gd name="connsiteX103" fmla="*/ 142875 w 4802188"/>
              <a:gd name="connsiteY103" fmla="*/ 1824037 h 6858000"/>
              <a:gd name="connsiteX104" fmla="*/ 127000 w 4802188"/>
              <a:gd name="connsiteY104" fmla="*/ 1782762 h 6858000"/>
              <a:gd name="connsiteX105" fmla="*/ 107950 w 4802188"/>
              <a:gd name="connsiteY105" fmla="*/ 1743075 h 6858000"/>
              <a:gd name="connsiteX106" fmla="*/ 88900 w 4802188"/>
              <a:gd name="connsiteY106" fmla="*/ 1708150 h 6858000"/>
              <a:gd name="connsiteX107" fmla="*/ 69850 w 4802188"/>
              <a:gd name="connsiteY107" fmla="*/ 1671637 h 6858000"/>
              <a:gd name="connsiteX108" fmla="*/ 52388 w 4802188"/>
              <a:gd name="connsiteY108" fmla="*/ 1631950 h 6858000"/>
              <a:gd name="connsiteX109" fmla="*/ 34925 w 4802188"/>
              <a:gd name="connsiteY109" fmla="*/ 1589087 h 6858000"/>
              <a:gd name="connsiteX110" fmla="*/ 20638 w 4802188"/>
              <a:gd name="connsiteY110" fmla="*/ 1544637 h 6858000"/>
              <a:gd name="connsiteX111" fmla="*/ 11113 w 4802188"/>
              <a:gd name="connsiteY111" fmla="*/ 1492250 h 6858000"/>
              <a:gd name="connsiteX112" fmla="*/ 1588 w 4802188"/>
              <a:gd name="connsiteY112" fmla="*/ 1431925 h 6858000"/>
              <a:gd name="connsiteX113" fmla="*/ 0 w 4802188"/>
              <a:gd name="connsiteY113" fmla="*/ 1363662 h 6858000"/>
              <a:gd name="connsiteX114" fmla="*/ 1588 w 4802188"/>
              <a:gd name="connsiteY114" fmla="*/ 1295400 h 6858000"/>
              <a:gd name="connsiteX115" fmla="*/ 11113 w 4802188"/>
              <a:gd name="connsiteY115" fmla="*/ 1235075 h 6858000"/>
              <a:gd name="connsiteX116" fmla="*/ 20638 w 4802188"/>
              <a:gd name="connsiteY116" fmla="*/ 1182687 h 6858000"/>
              <a:gd name="connsiteX117" fmla="*/ 34925 w 4802188"/>
              <a:gd name="connsiteY117" fmla="*/ 1136650 h 6858000"/>
              <a:gd name="connsiteX118" fmla="*/ 52388 w 4802188"/>
              <a:gd name="connsiteY118" fmla="*/ 1095375 h 6858000"/>
              <a:gd name="connsiteX119" fmla="*/ 69850 w 4802188"/>
              <a:gd name="connsiteY119" fmla="*/ 1055687 h 6858000"/>
              <a:gd name="connsiteX120" fmla="*/ 88900 w 4802188"/>
              <a:gd name="connsiteY120" fmla="*/ 1017587 h 6858000"/>
              <a:gd name="connsiteX121" fmla="*/ 107950 w 4802188"/>
              <a:gd name="connsiteY121" fmla="*/ 981075 h 6858000"/>
              <a:gd name="connsiteX122" fmla="*/ 127000 w 4802188"/>
              <a:gd name="connsiteY122" fmla="*/ 942975 h 6858000"/>
              <a:gd name="connsiteX123" fmla="*/ 142875 w 4802188"/>
              <a:gd name="connsiteY123" fmla="*/ 901700 h 6858000"/>
              <a:gd name="connsiteX124" fmla="*/ 157163 w 4802188"/>
              <a:gd name="connsiteY124" fmla="*/ 854075 h 6858000"/>
              <a:gd name="connsiteX125" fmla="*/ 168275 w 4802188"/>
              <a:gd name="connsiteY125" fmla="*/ 801687 h 6858000"/>
              <a:gd name="connsiteX126" fmla="*/ 176213 w 4802188"/>
              <a:gd name="connsiteY126" fmla="*/ 744537 h 6858000"/>
              <a:gd name="connsiteX127" fmla="*/ 179388 w 4802188"/>
              <a:gd name="connsiteY127" fmla="*/ 673100 h 6858000"/>
              <a:gd name="connsiteX128" fmla="*/ 176213 w 4802188"/>
              <a:gd name="connsiteY128" fmla="*/ 606425 h 6858000"/>
              <a:gd name="connsiteX129" fmla="*/ 168275 w 4802188"/>
              <a:gd name="connsiteY129" fmla="*/ 546100 h 6858000"/>
              <a:gd name="connsiteX130" fmla="*/ 157163 w 4802188"/>
              <a:gd name="connsiteY130" fmla="*/ 496887 h 6858000"/>
              <a:gd name="connsiteX131" fmla="*/ 142875 w 4802188"/>
              <a:gd name="connsiteY131" fmla="*/ 450850 h 6858000"/>
              <a:gd name="connsiteX132" fmla="*/ 127000 w 4802188"/>
              <a:gd name="connsiteY132" fmla="*/ 409575 h 6858000"/>
              <a:gd name="connsiteX133" fmla="*/ 109538 w 4802188"/>
              <a:gd name="connsiteY133" fmla="*/ 369887 h 6858000"/>
              <a:gd name="connsiteX134" fmla="*/ 92075 w 4802188"/>
              <a:gd name="connsiteY134" fmla="*/ 334962 h 6858000"/>
              <a:gd name="connsiteX135" fmla="*/ 73025 w 4802188"/>
              <a:gd name="connsiteY135" fmla="*/ 296862 h 6858000"/>
              <a:gd name="connsiteX136" fmla="*/ 53975 w 4802188"/>
              <a:gd name="connsiteY136" fmla="*/ 260350 h 6858000"/>
              <a:gd name="connsiteX137" fmla="*/ 38100 w 4802188"/>
              <a:gd name="connsiteY137" fmla="*/ 217487 h 6858000"/>
              <a:gd name="connsiteX138" fmla="*/ 22225 w 4802188"/>
              <a:gd name="connsiteY138" fmla="*/ 174625 h 6858000"/>
              <a:gd name="connsiteX139" fmla="*/ 12700 w 4802188"/>
              <a:gd name="connsiteY139" fmla="*/ 122237 h 6858000"/>
              <a:gd name="connsiteX140" fmla="*/ 4763 w 4802188"/>
              <a:gd name="connsiteY140" fmla="*/ 6667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4802188" h="6858000">
                <a:moveTo>
                  <a:pt x="0" y="0"/>
                </a:moveTo>
                <a:lnTo>
                  <a:pt x="4802188" y="0"/>
                </a:lnTo>
                <a:lnTo>
                  <a:pt x="4802188" y="6858000"/>
                </a:lnTo>
                <a:lnTo>
                  <a:pt x="0" y="6858000"/>
                </a:lnTo>
                <a:lnTo>
                  <a:pt x="4763" y="6791325"/>
                </a:lnTo>
                <a:lnTo>
                  <a:pt x="12700" y="6735762"/>
                </a:lnTo>
                <a:lnTo>
                  <a:pt x="22225" y="6683375"/>
                </a:lnTo>
                <a:lnTo>
                  <a:pt x="38100" y="6640512"/>
                </a:lnTo>
                <a:lnTo>
                  <a:pt x="53975" y="6597650"/>
                </a:lnTo>
                <a:lnTo>
                  <a:pt x="73025" y="6561137"/>
                </a:lnTo>
                <a:lnTo>
                  <a:pt x="92075" y="6523037"/>
                </a:lnTo>
                <a:lnTo>
                  <a:pt x="109538" y="6488112"/>
                </a:lnTo>
                <a:lnTo>
                  <a:pt x="127000" y="6448425"/>
                </a:lnTo>
                <a:lnTo>
                  <a:pt x="142875" y="6407150"/>
                </a:lnTo>
                <a:lnTo>
                  <a:pt x="157163" y="6361112"/>
                </a:lnTo>
                <a:lnTo>
                  <a:pt x="168275" y="6311900"/>
                </a:lnTo>
                <a:lnTo>
                  <a:pt x="176213" y="6251575"/>
                </a:lnTo>
                <a:lnTo>
                  <a:pt x="179388" y="6183312"/>
                </a:lnTo>
                <a:lnTo>
                  <a:pt x="176213" y="6113462"/>
                </a:lnTo>
                <a:lnTo>
                  <a:pt x="168275" y="6056312"/>
                </a:lnTo>
                <a:lnTo>
                  <a:pt x="157163" y="6003925"/>
                </a:lnTo>
                <a:lnTo>
                  <a:pt x="142875" y="5956300"/>
                </a:lnTo>
                <a:lnTo>
                  <a:pt x="127000" y="5915025"/>
                </a:lnTo>
                <a:lnTo>
                  <a:pt x="107950" y="5876925"/>
                </a:lnTo>
                <a:lnTo>
                  <a:pt x="88900" y="5840412"/>
                </a:lnTo>
                <a:lnTo>
                  <a:pt x="69850" y="5802312"/>
                </a:lnTo>
                <a:lnTo>
                  <a:pt x="52388" y="5762625"/>
                </a:lnTo>
                <a:lnTo>
                  <a:pt x="34925" y="5721350"/>
                </a:lnTo>
                <a:lnTo>
                  <a:pt x="20638" y="5675312"/>
                </a:lnTo>
                <a:lnTo>
                  <a:pt x="11113" y="5622925"/>
                </a:lnTo>
                <a:lnTo>
                  <a:pt x="1588" y="5562600"/>
                </a:lnTo>
                <a:lnTo>
                  <a:pt x="0" y="5494337"/>
                </a:lnTo>
                <a:lnTo>
                  <a:pt x="1588" y="5426075"/>
                </a:lnTo>
                <a:lnTo>
                  <a:pt x="11113" y="5365750"/>
                </a:lnTo>
                <a:lnTo>
                  <a:pt x="20638" y="5313362"/>
                </a:lnTo>
                <a:lnTo>
                  <a:pt x="34925" y="5268912"/>
                </a:lnTo>
                <a:lnTo>
                  <a:pt x="52388" y="5226050"/>
                </a:lnTo>
                <a:lnTo>
                  <a:pt x="69850" y="5186362"/>
                </a:lnTo>
                <a:lnTo>
                  <a:pt x="88900" y="5149850"/>
                </a:lnTo>
                <a:lnTo>
                  <a:pt x="107950" y="5114925"/>
                </a:lnTo>
                <a:lnTo>
                  <a:pt x="127000" y="5075237"/>
                </a:lnTo>
                <a:lnTo>
                  <a:pt x="142875" y="5033962"/>
                </a:lnTo>
                <a:lnTo>
                  <a:pt x="157163" y="4987925"/>
                </a:lnTo>
                <a:lnTo>
                  <a:pt x="168275" y="4935537"/>
                </a:lnTo>
                <a:lnTo>
                  <a:pt x="176213" y="4875212"/>
                </a:lnTo>
                <a:lnTo>
                  <a:pt x="179388" y="4806950"/>
                </a:lnTo>
                <a:lnTo>
                  <a:pt x="176213" y="4738687"/>
                </a:lnTo>
                <a:lnTo>
                  <a:pt x="168275" y="4678362"/>
                </a:lnTo>
                <a:lnTo>
                  <a:pt x="157163" y="4625975"/>
                </a:lnTo>
                <a:lnTo>
                  <a:pt x="142875" y="4579937"/>
                </a:lnTo>
                <a:lnTo>
                  <a:pt x="127000" y="4537075"/>
                </a:lnTo>
                <a:lnTo>
                  <a:pt x="107950" y="4498975"/>
                </a:lnTo>
                <a:lnTo>
                  <a:pt x="69850" y="4424362"/>
                </a:lnTo>
                <a:lnTo>
                  <a:pt x="52388" y="4386262"/>
                </a:lnTo>
                <a:lnTo>
                  <a:pt x="34925" y="4343400"/>
                </a:lnTo>
                <a:lnTo>
                  <a:pt x="20638" y="4297362"/>
                </a:lnTo>
                <a:lnTo>
                  <a:pt x="11113" y="4244975"/>
                </a:lnTo>
                <a:lnTo>
                  <a:pt x="1588" y="4186237"/>
                </a:lnTo>
                <a:lnTo>
                  <a:pt x="0" y="4116387"/>
                </a:lnTo>
                <a:lnTo>
                  <a:pt x="1588" y="4048125"/>
                </a:lnTo>
                <a:lnTo>
                  <a:pt x="11113" y="3987800"/>
                </a:lnTo>
                <a:lnTo>
                  <a:pt x="20638" y="3935412"/>
                </a:lnTo>
                <a:lnTo>
                  <a:pt x="34925" y="3890962"/>
                </a:lnTo>
                <a:lnTo>
                  <a:pt x="52388" y="3848100"/>
                </a:lnTo>
                <a:lnTo>
                  <a:pt x="69850" y="3811587"/>
                </a:lnTo>
                <a:lnTo>
                  <a:pt x="107950" y="3736975"/>
                </a:lnTo>
                <a:lnTo>
                  <a:pt x="127000" y="3697287"/>
                </a:lnTo>
                <a:lnTo>
                  <a:pt x="142875" y="3656012"/>
                </a:lnTo>
                <a:lnTo>
                  <a:pt x="157163" y="3609975"/>
                </a:lnTo>
                <a:lnTo>
                  <a:pt x="168275" y="3557587"/>
                </a:lnTo>
                <a:lnTo>
                  <a:pt x="176213" y="3497262"/>
                </a:lnTo>
                <a:lnTo>
                  <a:pt x="179388" y="3427412"/>
                </a:lnTo>
                <a:lnTo>
                  <a:pt x="176213" y="3360737"/>
                </a:lnTo>
                <a:lnTo>
                  <a:pt x="168275" y="3300412"/>
                </a:lnTo>
                <a:lnTo>
                  <a:pt x="157163" y="3248025"/>
                </a:lnTo>
                <a:lnTo>
                  <a:pt x="142875" y="3201987"/>
                </a:lnTo>
                <a:lnTo>
                  <a:pt x="127000" y="3160712"/>
                </a:lnTo>
                <a:lnTo>
                  <a:pt x="107950" y="3121025"/>
                </a:lnTo>
                <a:lnTo>
                  <a:pt x="88900" y="3084512"/>
                </a:lnTo>
                <a:lnTo>
                  <a:pt x="69850" y="3046412"/>
                </a:lnTo>
                <a:lnTo>
                  <a:pt x="52388" y="3009900"/>
                </a:lnTo>
                <a:lnTo>
                  <a:pt x="34925" y="2967037"/>
                </a:lnTo>
                <a:lnTo>
                  <a:pt x="20638" y="2922587"/>
                </a:lnTo>
                <a:lnTo>
                  <a:pt x="11113" y="2868612"/>
                </a:lnTo>
                <a:lnTo>
                  <a:pt x="1588" y="2809875"/>
                </a:lnTo>
                <a:lnTo>
                  <a:pt x="0" y="2741612"/>
                </a:lnTo>
                <a:lnTo>
                  <a:pt x="1588" y="2671762"/>
                </a:lnTo>
                <a:lnTo>
                  <a:pt x="11113" y="2613025"/>
                </a:lnTo>
                <a:lnTo>
                  <a:pt x="20638" y="2560637"/>
                </a:lnTo>
                <a:lnTo>
                  <a:pt x="34925" y="2513012"/>
                </a:lnTo>
                <a:lnTo>
                  <a:pt x="52388" y="2471737"/>
                </a:lnTo>
                <a:lnTo>
                  <a:pt x="69850" y="2433637"/>
                </a:lnTo>
                <a:lnTo>
                  <a:pt x="88900" y="2395537"/>
                </a:lnTo>
                <a:lnTo>
                  <a:pt x="107950" y="2359025"/>
                </a:lnTo>
                <a:lnTo>
                  <a:pt x="127000" y="2319337"/>
                </a:lnTo>
                <a:lnTo>
                  <a:pt x="142875" y="2278062"/>
                </a:lnTo>
                <a:lnTo>
                  <a:pt x="157163" y="2232025"/>
                </a:lnTo>
                <a:lnTo>
                  <a:pt x="168275" y="2179637"/>
                </a:lnTo>
                <a:lnTo>
                  <a:pt x="176213" y="2119312"/>
                </a:lnTo>
                <a:lnTo>
                  <a:pt x="179388" y="2051050"/>
                </a:lnTo>
                <a:lnTo>
                  <a:pt x="176213" y="1982787"/>
                </a:lnTo>
                <a:lnTo>
                  <a:pt x="168275" y="1922462"/>
                </a:lnTo>
                <a:lnTo>
                  <a:pt x="157163" y="1870075"/>
                </a:lnTo>
                <a:lnTo>
                  <a:pt x="142875" y="1824037"/>
                </a:lnTo>
                <a:lnTo>
                  <a:pt x="127000" y="1782762"/>
                </a:lnTo>
                <a:lnTo>
                  <a:pt x="107950" y="1743075"/>
                </a:lnTo>
                <a:lnTo>
                  <a:pt x="88900" y="1708150"/>
                </a:lnTo>
                <a:lnTo>
                  <a:pt x="69850" y="1671637"/>
                </a:lnTo>
                <a:lnTo>
                  <a:pt x="52388" y="1631950"/>
                </a:lnTo>
                <a:lnTo>
                  <a:pt x="34925" y="1589087"/>
                </a:lnTo>
                <a:lnTo>
                  <a:pt x="20638" y="1544637"/>
                </a:lnTo>
                <a:lnTo>
                  <a:pt x="11113" y="1492250"/>
                </a:lnTo>
                <a:lnTo>
                  <a:pt x="1588" y="1431925"/>
                </a:lnTo>
                <a:lnTo>
                  <a:pt x="0" y="1363662"/>
                </a:lnTo>
                <a:lnTo>
                  <a:pt x="1588" y="1295400"/>
                </a:lnTo>
                <a:lnTo>
                  <a:pt x="11113" y="1235075"/>
                </a:lnTo>
                <a:lnTo>
                  <a:pt x="20638" y="1182687"/>
                </a:lnTo>
                <a:lnTo>
                  <a:pt x="34925" y="1136650"/>
                </a:lnTo>
                <a:lnTo>
                  <a:pt x="52388" y="1095375"/>
                </a:lnTo>
                <a:lnTo>
                  <a:pt x="69850" y="1055687"/>
                </a:lnTo>
                <a:lnTo>
                  <a:pt x="88900" y="1017587"/>
                </a:lnTo>
                <a:lnTo>
                  <a:pt x="107950" y="981075"/>
                </a:lnTo>
                <a:lnTo>
                  <a:pt x="127000" y="942975"/>
                </a:lnTo>
                <a:lnTo>
                  <a:pt x="142875" y="901700"/>
                </a:lnTo>
                <a:lnTo>
                  <a:pt x="157163" y="854075"/>
                </a:lnTo>
                <a:lnTo>
                  <a:pt x="168275" y="801687"/>
                </a:lnTo>
                <a:lnTo>
                  <a:pt x="176213" y="744537"/>
                </a:lnTo>
                <a:lnTo>
                  <a:pt x="179388" y="673100"/>
                </a:lnTo>
                <a:lnTo>
                  <a:pt x="176213" y="606425"/>
                </a:lnTo>
                <a:lnTo>
                  <a:pt x="168275" y="546100"/>
                </a:lnTo>
                <a:lnTo>
                  <a:pt x="157163" y="496887"/>
                </a:lnTo>
                <a:lnTo>
                  <a:pt x="142875" y="450850"/>
                </a:lnTo>
                <a:lnTo>
                  <a:pt x="127000" y="409575"/>
                </a:lnTo>
                <a:lnTo>
                  <a:pt x="109538" y="369887"/>
                </a:lnTo>
                <a:lnTo>
                  <a:pt x="92075" y="334962"/>
                </a:lnTo>
                <a:lnTo>
                  <a:pt x="73025" y="296862"/>
                </a:lnTo>
                <a:lnTo>
                  <a:pt x="53975" y="260350"/>
                </a:lnTo>
                <a:lnTo>
                  <a:pt x="38100" y="217487"/>
                </a:lnTo>
                <a:lnTo>
                  <a:pt x="22225" y="174625"/>
                </a:lnTo>
                <a:lnTo>
                  <a:pt x="12700" y="122237"/>
                </a:lnTo>
                <a:lnTo>
                  <a:pt x="4763" y="66675"/>
                </a:lnTo>
                <a:close/>
              </a:path>
            </a:pathLst>
          </a:custGeom>
          <a:solidFill>
            <a:schemeClr val="accent1">
              <a:lumMod val="50000"/>
              <a:alpha val="2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wrap="square" rtlCol="0" anchor="ctr">
            <a:noAutofit/>
          </a:bodyPr>
          <a:lstStyle/>
          <a:p>
            <a:pPr algn="ctr" defTabSz="45720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E11852-A17A-42E5-B094-333D537DB317}"/>
              </a:ext>
            </a:extLst>
          </p:cNvPr>
          <p:cNvSpPr txBox="1"/>
          <p:nvPr/>
        </p:nvSpPr>
        <p:spPr>
          <a:xfrm>
            <a:off x="8016641" y="662400"/>
            <a:ext cx="3410309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u="sng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HUB STORE: ACTIVEVOS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40D8E28-91B5-42B0-9D6C-B777D8AD90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713579" cy="6858000"/>
          </a:xfrm>
          <a:custGeom>
            <a:avLst/>
            <a:gdLst>
              <a:gd name="connsiteX0" fmla="*/ 0 w 7713579"/>
              <a:gd name="connsiteY0" fmla="*/ 0 h 6858000"/>
              <a:gd name="connsiteX1" fmla="*/ 7534191 w 7713579"/>
              <a:gd name="connsiteY1" fmla="*/ 0 h 6858000"/>
              <a:gd name="connsiteX2" fmla="*/ 7538954 w 7713579"/>
              <a:gd name="connsiteY2" fmla="*/ 66675 h 6858000"/>
              <a:gd name="connsiteX3" fmla="*/ 7546891 w 7713579"/>
              <a:gd name="connsiteY3" fmla="*/ 122237 h 6858000"/>
              <a:gd name="connsiteX4" fmla="*/ 7556416 w 7713579"/>
              <a:gd name="connsiteY4" fmla="*/ 174625 h 6858000"/>
              <a:gd name="connsiteX5" fmla="*/ 7572291 w 7713579"/>
              <a:gd name="connsiteY5" fmla="*/ 217487 h 6858000"/>
              <a:gd name="connsiteX6" fmla="*/ 7588166 w 7713579"/>
              <a:gd name="connsiteY6" fmla="*/ 260350 h 6858000"/>
              <a:gd name="connsiteX7" fmla="*/ 7607216 w 7713579"/>
              <a:gd name="connsiteY7" fmla="*/ 296862 h 6858000"/>
              <a:gd name="connsiteX8" fmla="*/ 7626266 w 7713579"/>
              <a:gd name="connsiteY8" fmla="*/ 334962 h 6858000"/>
              <a:gd name="connsiteX9" fmla="*/ 7643729 w 7713579"/>
              <a:gd name="connsiteY9" fmla="*/ 369887 h 6858000"/>
              <a:gd name="connsiteX10" fmla="*/ 7661191 w 7713579"/>
              <a:gd name="connsiteY10" fmla="*/ 409575 h 6858000"/>
              <a:gd name="connsiteX11" fmla="*/ 7677066 w 7713579"/>
              <a:gd name="connsiteY11" fmla="*/ 450850 h 6858000"/>
              <a:gd name="connsiteX12" fmla="*/ 7691354 w 7713579"/>
              <a:gd name="connsiteY12" fmla="*/ 496887 h 6858000"/>
              <a:gd name="connsiteX13" fmla="*/ 7702466 w 7713579"/>
              <a:gd name="connsiteY13" fmla="*/ 546100 h 6858000"/>
              <a:gd name="connsiteX14" fmla="*/ 7710404 w 7713579"/>
              <a:gd name="connsiteY14" fmla="*/ 606425 h 6858000"/>
              <a:gd name="connsiteX15" fmla="*/ 7713579 w 7713579"/>
              <a:gd name="connsiteY15" fmla="*/ 673100 h 6858000"/>
              <a:gd name="connsiteX16" fmla="*/ 7710404 w 7713579"/>
              <a:gd name="connsiteY16" fmla="*/ 744537 h 6858000"/>
              <a:gd name="connsiteX17" fmla="*/ 7702466 w 7713579"/>
              <a:gd name="connsiteY17" fmla="*/ 801687 h 6858000"/>
              <a:gd name="connsiteX18" fmla="*/ 7691354 w 7713579"/>
              <a:gd name="connsiteY18" fmla="*/ 854075 h 6858000"/>
              <a:gd name="connsiteX19" fmla="*/ 7677066 w 7713579"/>
              <a:gd name="connsiteY19" fmla="*/ 901700 h 6858000"/>
              <a:gd name="connsiteX20" fmla="*/ 7661191 w 7713579"/>
              <a:gd name="connsiteY20" fmla="*/ 942975 h 6858000"/>
              <a:gd name="connsiteX21" fmla="*/ 7642141 w 7713579"/>
              <a:gd name="connsiteY21" fmla="*/ 981075 h 6858000"/>
              <a:gd name="connsiteX22" fmla="*/ 7623091 w 7713579"/>
              <a:gd name="connsiteY22" fmla="*/ 1017587 h 6858000"/>
              <a:gd name="connsiteX23" fmla="*/ 7604041 w 7713579"/>
              <a:gd name="connsiteY23" fmla="*/ 1055687 h 6858000"/>
              <a:gd name="connsiteX24" fmla="*/ 7586579 w 7713579"/>
              <a:gd name="connsiteY24" fmla="*/ 1095375 h 6858000"/>
              <a:gd name="connsiteX25" fmla="*/ 7569116 w 7713579"/>
              <a:gd name="connsiteY25" fmla="*/ 1136650 h 6858000"/>
              <a:gd name="connsiteX26" fmla="*/ 7554829 w 7713579"/>
              <a:gd name="connsiteY26" fmla="*/ 1182687 h 6858000"/>
              <a:gd name="connsiteX27" fmla="*/ 7545304 w 7713579"/>
              <a:gd name="connsiteY27" fmla="*/ 1235075 h 6858000"/>
              <a:gd name="connsiteX28" fmla="*/ 7535779 w 7713579"/>
              <a:gd name="connsiteY28" fmla="*/ 1295400 h 6858000"/>
              <a:gd name="connsiteX29" fmla="*/ 7534191 w 7713579"/>
              <a:gd name="connsiteY29" fmla="*/ 1363662 h 6858000"/>
              <a:gd name="connsiteX30" fmla="*/ 7535779 w 7713579"/>
              <a:gd name="connsiteY30" fmla="*/ 1431925 h 6858000"/>
              <a:gd name="connsiteX31" fmla="*/ 7545304 w 7713579"/>
              <a:gd name="connsiteY31" fmla="*/ 1492250 h 6858000"/>
              <a:gd name="connsiteX32" fmla="*/ 7554829 w 7713579"/>
              <a:gd name="connsiteY32" fmla="*/ 1544637 h 6858000"/>
              <a:gd name="connsiteX33" fmla="*/ 7569116 w 7713579"/>
              <a:gd name="connsiteY33" fmla="*/ 1589087 h 6858000"/>
              <a:gd name="connsiteX34" fmla="*/ 7586579 w 7713579"/>
              <a:gd name="connsiteY34" fmla="*/ 1631950 h 6858000"/>
              <a:gd name="connsiteX35" fmla="*/ 7604041 w 7713579"/>
              <a:gd name="connsiteY35" fmla="*/ 1671637 h 6858000"/>
              <a:gd name="connsiteX36" fmla="*/ 7623091 w 7713579"/>
              <a:gd name="connsiteY36" fmla="*/ 1708150 h 6858000"/>
              <a:gd name="connsiteX37" fmla="*/ 7642141 w 7713579"/>
              <a:gd name="connsiteY37" fmla="*/ 1743075 h 6858000"/>
              <a:gd name="connsiteX38" fmla="*/ 7661191 w 7713579"/>
              <a:gd name="connsiteY38" fmla="*/ 1782762 h 6858000"/>
              <a:gd name="connsiteX39" fmla="*/ 7677066 w 7713579"/>
              <a:gd name="connsiteY39" fmla="*/ 1824037 h 6858000"/>
              <a:gd name="connsiteX40" fmla="*/ 7691354 w 7713579"/>
              <a:gd name="connsiteY40" fmla="*/ 1870075 h 6858000"/>
              <a:gd name="connsiteX41" fmla="*/ 7702466 w 7713579"/>
              <a:gd name="connsiteY41" fmla="*/ 1922462 h 6858000"/>
              <a:gd name="connsiteX42" fmla="*/ 7710404 w 7713579"/>
              <a:gd name="connsiteY42" fmla="*/ 1982787 h 6858000"/>
              <a:gd name="connsiteX43" fmla="*/ 7713579 w 7713579"/>
              <a:gd name="connsiteY43" fmla="*/ 2051050 h 6858000"/>
              <a:gd name="connsiteX44" fmla="*/ 7710404 w 7713579"/>
              <a:gd name="connsiteY44" fmla="*/ 2119312 h 6858000"/>
              <a:gd name="connsiteX45" fmla="*/ 7702466 w 7713579"/>
              <a:gd name="connsiteY45" fmla="*/ 2179637 h 6858000"/>
              <a:gd name="connsiteX46" fmla="*/ 7691354 w 7713579"/>
              <a:gd name="connsiteY46" fmla="*/ 2232025 h 6858000"/>
              <a:gd name="connsiteX47" fmla="*/ 7677066 w 7713579"/>
              <a:gd name="connsiteY47" fmla="*/ 2278062 h 6858000"/>
              <a:gd name="connsiteX48" fmla="*/ 7661191 w 7713579"/>
              <a:gd name="connsiteY48" fmla="*/ 2319337 h 6858000"/>
              <a:gd name="connsiteX49" fmla="*/ 7642141 w 7713579"/>
              <a:gd name="connsiteY49" fmla="*/ 2359025 h 6858000"/>
              <a:gd name="connsiteX50" fmla="*/ 7623091 w 7713579"/>
              <a:gd name="connsiteY50" fmla="*/ 2395537 h 6858000"/>
              <a:gd name="connsiteX51" fmla="*/ 7604041 w 7713579"/>
              <a:gd name="connsiteY51" fmla="*/ 2433637 h 6858000"/>
              <a:gd name="connsiteX52" fmla="*/ 7586579 w 7713579"/>
              <a:gd name="connsiteY52" fmla="*/ 2471737 h 6858000"/>
              <a:gd name="connsiteX53" fmla="*/ 7569116 w 7713579"/>
              <a:gd name="connsiteY53" fmla="*/ 2513012 h 6858000"/>
              <a:gd name="connsiteX54" fmla="*/ 7554829 w 7713579"/>
              <a:gd name="connsiteY54" fmla="*/ 2560637 h 6858000"/>
              <a:gd name="connsiteX55" fmla="*/ 7545304 w 7713579"/>
              <a:gd name="connsiteY55" fmla="*/ 2613025 h 6858000"/>
              <a:gd name="connsiteX56" fmla="*/ 7535779 w 7713579"/>
              <a:gd name="connsiteY56" fmla="*/ 2671762 h 6858000"/>
              <a:gd name="connsiteX57" fmla="*/ 7534191 w 7713579"/>
              <a:gd name="connsiteY57" fmla="*/ 2741612 h 6858000"/>
              <a:gd name="connsiteX58" fmla="*/ 7535779 w 7713579"/>
              <a:gd name="connsiteY58" fmla="*/ 2809875 h 6858000"/>
              <a:gd name="connsiteX59" fmla="*/ 7545304 w 7713579"/>
              <a:gd name="connsiteY59" fmla="*/ 2868612 h 6858000"/>
              <a:gd name="connsiteX60" fmla="*/ 7554829 w 7713579"/>
              <a:gd name="connsiteY60" fmla="*/ 2922587 h 6858000"/>
              <a:gd name="connsiteX61" fmla="*/ 7569116 w 7713579"/>
              <a:gd name="connsiteY61" fmla="*/ 2967037 h 6858000"/>
              <a:gd name="connsiteX62" fmla="*/ 7586579 w 7713579"/>
              <a:gd name="connsiteY62" fmla="*/ 3009900 h 6858000"/>
              <a:gd name="connsiteX63" fmla="*/ 7604041 w 7713579"/>
              <a:gd name="connsiteY63" fmla="*/ 3046412 h 6858000"/>
              <a:gd name="connsiteX64" fmla="*/ 7623091 w 7713579"/>
              <a:gd name="connsiteY64" fmla="*/ 3084512 h 6858000"/>
              <a:gd name="connsiteX65" fmla="*/ 7642141 w 7713579"/>
              <a:gd name="connsiteY65" fmla="*/ 3121025 h 6858000"/>
              <a:gd name="connsiteX66" fmla="*/ 7661191 w 7713579"/>
              <a:gd name="connsiteY66" fmla="*/ 3160712 h 6858000"/>
              <a:gd name="connsiteX67" fmla="*/ 7677066 w 7713579"/>
              <a:gd name="connsiteY67" fmla="*/ 3201987 h 6858000"/>
              <a:gd name="connsiteX68" fmla="*/ 7691354 w 7713579"/>
              <a:gd name="connsiteY68" fmla="*/ 3248025 h 6858000"/>
              <a:gd name="connsiteX69" fmla="*/ 7702466 w 7713579"/>
              <a:gd name="connsiteY69" fmla="*/ 3300412 h 6858000"/>
              <a:gd name="connsiteX70" fmla="*/ 7710404 w 7713579"/>
              <a:gd name="connsiteY70" fmla="*/ 3360737 h 6858000"/>
              <a:gd name="connsiteX71" fmla="*/ 7713579 w 7713579"/>
              <a:gd name="connsiteY71" fmla="*/ 3427412 h 6858000"/>
              <a:gd name="connsiteX72" fmla="*/ 7710404 w 7713579"/>
              <a:gd name="connsiteY72" fmla="*/ 3497262 h 6858000"/>
              <a:gd name="connsiteX73" fmla="*/ 7702466 w 7713579"/>
              <a:gd name="connsiteY73" fmla="*/ 3557587 h 6858000"/>
              <a:gd name="connsiteX74" fmla="*/ 7691354 w 7713579"/>
              <a:gd name="connsiteY74" fmla="*/ 3609975 h 6858000"/>
              <a:gd name="connsiteX75" fmla="*/ 7677066 w 7713579"/>
              <a:gd name="connsiteY75" fmla="*/ 3656012 h 6858000"/>
              <a:gd name="connsiteX76" fmla="*/ 7661191 w 7713579"/>
              <a:gd name="connsiteY76" fmla="*/ 3697287 h 6858000"/>
              <a:gd name="connsiteX77" fmla="*/ 7642141 w 7713579"/>
              <a:gd name="connsiteY77" fmla="*/ 3736975 h 6858000"/>
              <a:gd name="connsiteX78" fmla="*/ 7604041 w 7713579"/>
              <a:gd name="connsiteY78" fmla="*/ 3811587 h 6858000"/>
              <a:gd name="connsiteX79" fmla="*/ 7586579 w 7713579"/>
              <a:gd name="connsiteY79" fmla="*/ 3848100 h 6858000"/>
              <a:gd name="connsiteX80" fmla="*/ 7569116 w 7713579"/>
              <a:gd name="connsiteY80" fmla="*/ 3890962 h 6858000"/>
              <a:gd name="connsiteX81" fmla="*/ 7554829 w 7713579"/>
              <a:gd name="connsiteY81" fmla="*/ 3935412 h 6858000"/>
              <a:gd name="connsiteX82" fmla="*/ 7545304 w 7713579"/>
              <a:gd name="connsiteY82" fmla="*/ 3987800 h 6858000"/>
              <a:gd name="connsiteX83" fmla="*/ 7535779 w 7713579"/>
              <a:gd name="connsiteY83" fmla="*/ 4048125 h 6858000"/>
              <a:gd name="connsiteX84" fmla="*/ 7534191 w 7713579"/>
              <a:gd name="connsiteY84" fmla="*/ 4116387 h 6858000"/>
              <a:gd name="connsiteX85" fmla="*/ 7535779 w 7713579"/>
              <a:gd name="connsiteY85" fmla="*/ 4186237 h 6858000"/>
              <a:gd name="connsiteX86" fmla="*/ 7545304 w 7713579"/>
              <a:gd name="connsiteY86" fmla="*/ 4244975 h 6858000"/>
              <a:gd name="connsiteX87" fmla="*/ 7554829 w 7713579"/>
              <a:gd name="connsiteY87" fmla="*/ 4297362 h 6858000"/>
              <a:gd name="connsiteX88" fmla="*/ 7569116 w 7713579"/>
              <a:gd name="connsiteY88" fmla="*/ 4343400 h 6858000"/>
              <a:gd name="connsiteX89" fmla="*/ 7586579 w 7713579"/>
              <a:gd name="connsiteY89" fmla="*/ 4386262 h 6858000"/>
              <a:gd name="connsiteX90" fmla="*/ 7604041 w 7713579"/>
              <a:gd name="connsiteY90" fmla="*/ 4424362 h 6858000"/>
              <a:gd name="connsiteX91" fmla="*/ 7642141 w 7713579"/>
              <a:gd name="connsiteY91" fmla="*/ 4498975 h 6858000"/>
              <a:gd name="connsiteX92" fmla="*/ 7661191 w 7713579"/>
              <a:gd name="connsiteY92" fmla="*/ 4537075 h 6858000"/>
              <a:gd name="connsiteX93" fmla="*/ 7677066 w 7713579"/>
              <a:gd name="connsiteY93" fmla="*/ 4579937 h 6858000"/>
              <a:gd name="connsiteX94" fmla="*/ 7691354 w 7713579"/>
              <a:gd name="connsiteY94" fmla="*/ 4625975 h 6858000"/>
              <a:gd name="connsiteX95" fmla="*/ 7702466 w 7713579"/>
              <a:gd name="connsiteY95" fmla="*/ 4678362 h 6858000"/>
              <a:gd name="connsiteX96" fmla="*/ 7710404 w 7713579"/>
              <a:gd name="connsiteY96" fmla="*/ 4738687 h 6858000"/>
              <a:gd name="connsiteX97" fmla="*/ 7713579 w 7713579"/>
              <a:gd name="connsiteY97" fmla="*/ 4806950 h 6858000"/>
              <a:gd name="connsiteX98" fmla="*/ 7710404 w 7713579"/>
              <a:gd name="connsiteY98" fmla="*/ 4875212 h 6858000"/>
              <a:gd name="connsiteX99" fmla="*/ 7702466 w 7713579"/>
              <a:gd name="connsiteY99" fmla="*/ 4935537 h 6858000"/>
              <a:gd name="connsiteX100" fmla="*/ 7691354 w 7713579"/>
              <a:gd name="connsiteY100" fmla="*/ 4987925 h 6858000"/>
              <a:gd name="connsiteX101" fmla="*/ 7677066 w 7713579"/>
              <a:gd name="connsiteY101" fmla="*/ 5033962 h 6858000"/>
              <a:gd name="connsiteX102" fmla="*/ 7661191 w 7713579"/>
              <a:gd name="connsiteY102" fmla="*/ 5075237 h 6858000"/>
              <a:gd name="connsiteX103" fmla="*/ 7642141 w 7713579"/>
              <a:gd name="connsiteY103" fmla="*/ 5114925 h 6858000"/>
              <a:gd name="connsiteX104" fmla="*/ 7623091 w 7713579"/>
              <a:gd name="connsiteY104" fmla="*/ 5149850 h 6858000"/>
              <a:gd name="connsiteX105" fmla="*/ 7604041 w 7713579"/>
              <a:gd name="connsiteY105" fmla="*/ 5186362 h 6858000"/>
              <a:gd name="connsiteX106" fmla="*/ 7586579 w 7713579"/>
              <a:gd name="connsiteY106" fmla="*/ 5226050 h 6858000"/>
              <a:gd name="connsiteX107" fmla="*/ 7569116 w 7713579"/>
              <a:gd name="connsiteY107" fmla="*/ 5268912 h 6858000"/>
              <a:gd name="connsiteX108" fmla="*/ 7554829 w 7713579"/>
              <a:gd name="connsiteY108" fmla="*/ 5313362 h 6858000"/>
              <a:gd name="connsiteX109" fmla="*/ 7545304 w 7713579"/>
              <a:gd name="connsiteY109" fmla="*/ 5365750 h 6858000"/>
              <a:gd name="connsiteX110" fmla="*/ 7535779 w 7713579"/>
              <a:gd name="connsiteY110" fmla="*/ 5426075 h 6858000"/>
              <a:gd name="connsiteX111" fmla="*/ 7534191 w 7713579"/>
              <a:gd name="connsiteY111" fmla="*/ 5494337 h 6858000"/>
              <a:gd name="connsiteX112" fmla="*/ 7535779 w 7713579"/>
              <a:gd name="connsiteY112" fmla="*/ 5562600 h 6858000"/>
              <a:gd name="connsiteX113" fmla="*/ 7545304 w 7713579"/>
              <a:gd name="connsiteY113" fmla="*/ 5622925 h 6858000"/>
              <a:gd name="connsiteX114" fmla="*/ 7554829 w 7713579"/>
              <a:gd name="connsiteY114" fmla="*/ 5675312 h 6858000"/>
              <a:gd name="connsiteX115" fmla="*/ 7569116 w 7713579"/>
              <a:gd name="connsiteY115" fmla="*/ 5721350 h 6858000"/>
              <a:gd name="connsiteX116" fmla="*/ 7586579 w 7713579"/>
              <a:gd name="connsiteY116" fmla="*/ 5762625 h 6858000"/>
              <a:gd name="connsiteX117" fmla="*/ 7604041 w 7713579"/>
              <a:gd name="connsiteY117" fmla="*/ 5802312 h 6858000"/>
              <a:gd name="connsiteX118" fmla="*/ 7623091 w 7713579"/>
              <a:gd name="connsiteY118" fmla="*/ 5840412 h 6858000"/>
              <a:gd name="connsiteX119" fmla="*/ 7642141 w 7713579"/>
              <a:gd name="connsiteY119" fmla="*/ 5876925 h 6858000"/>
              <a:gd name="connsiteX120" fmla="*/ 7661191 w 7713579"/>
              <a:gd name="connsiteY120" fmla="*/ 5915025 h 6858000"/>
              <a:gd name="connsiteX121" fmla="*/ 7677066 w 7713579"/>
              <a:gd name="connsiteY121" fmla="*/ 5956300 h 6858000"/>
              <a:gd name="connsiteX122" fmla="*/ 7691354 w 7713579"/>
              <a:gd name="connsiteY122" fmla="*/ 6003925 h 6858000"/>
              <a:gd name="connsiteX123" fmla="*/ 7702466 w 7713579"/>
              <a:gd name="connsiteY123" fmla="*/ 6056312 h 6858000"/>
              <a:gd name="connsiteX124" fmla="*/ 7710404 w 7713579"/>
              <a:gd name="connsiteY124" fmla="*/ 6113462 h 6858000"/>
              <a:gd name="connsiteX125" fmla="*/ 7713579 w 7713579"/>
              <a:gd name="connsiteY125" fmla="*/ 6183312 h 6858000"/>
              <a:gd name="connsiteX126" fmla="*/ 7710404 w 7713579"/>
              <a:gd name="connsiteY126" fmla="*/ 6251575 h 6858000"/>
              <a:gd name="connsiteX127" fmla="*/ 7702466 w 7713579"/>
              <a:gd name="connsiteY127" fmla="*/ 6311900 h 6858000"/>
              <a:gd name="connsiteX128" fmla="*/ 7691354 w 7713579"/>
              <a:gd name="connsiteY128" fmla="*/ 6361112 h 6858000"/>
              <a:gd name="connsiteX129" fmla="*/ 7677066 w 7713579"/>
              <a:gd name="connsiteY129" fmla="*/ 6407150 h 6858000"/>
              <a:gd name="connsiteX130" fmla="*/ 7661191 w 7713579"/>
              <a:gd name="connsiteY130" fmla="*/ 6448425 h 6858000"/>
              <a:gd name="connsiteX131" fmla="*/ 7643729 w 7713579"/>
              <a:gd name="connsiteY131" fmla="*/ 6488112 h 6858000"/>
              <a:gd name="connsiteX132" fmla="*/ 7626266 w 7713579"/>
              <a:gd name="connsiteY132" fmla="*/ 6523037 h 6858000"/>
              <a:gd name="connsiteX133" fmla="*/ 7607216 w 7713579"/>
              <a:gd name="connsiteY133" fmla="*/ 6561137 h 6858000"/>
              <a:gd name="connsiteX134" fmla="*/ 7588166 w 7713579"/>
              <a:gd name="connsiteY134" fmla="*/ 6597650 h 6858000"/>
              <a:gd name="connsiteX135" fmla="*/ 7572291 w 7713579"/>
              <a:gd name="connsiteY135" fmla="*/ 6640512 h 6858000"/>
              <a:gd name="connsiteX136" fmla="*/ 7556416 w 7713579"/>
              <a:gd name="connsiteY136" fmla="*/ 6683375 h 6858000"/>
              <a:gd name="connsiteX137" fmla="*/ 7546891 w 7713579"/>
              <a:gd name="connsiteY137" fmla="*/ 6735762 h 6858000"/>
              <a:gd name="connsiteX138" fmla="*/ 7538954 w 7713579"/>
              <a:gd name="connsiteY138" fmla="*/ 6791325 h 6858000"/>
              <a:gd name="connsiteX139" fmla="*/ 7534191 w 7713579"/>
              <a:gd name="connsiteY139" fmla="*/ 6858000 h 6858000"/>
              <a:gd name="connsiteX140" fmla="*/ 0 w 7713579"/>
              <a:gd name="connsiteY140" fmla="*/ 6858000 h 6858000"/>
              <a:gd name="connsiteX141" fmla="*/ 0 w 7713579"/>
              <a:gd name="connsiteY14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</a:cxnLst>
            <a:rect l="l" t="t" r="r" b="b"/>
            <a:pathLst>
              <a:path w="7713579" h="6858000">
                <a:moveTo>
                  <a:pt x="0" y="0"/>
                </a:moveTo>
                <a:lnTo>
                  <a:pt x="7534191" y="0"/>
                </a:lnTo>
                <a:lnTo>
                  <a:pt x="7538954" y="66675"/>
                </a:lnTo>
                <a:lnTo>
                  <a:pt x="7546891" y="122237"/>
                </a:lnTo>
                <a:lnTo>
                  <a:pt x="7556416" y="174625"/>
                </a:lnTo>
                <a:lnTo>
                  <a:pt x="7572291" y="217487"/>
                </a:lnTo>
                <a:lnTo>
                  <a:pt x="7588166" y="260350"/>
                </a:lnTo>
                <a:lnTo>
                  <a:pt x="7607216" y="296862"/>
                </a:lnTo>
                <a:lnTo>
                  <a:pt x="7626266" y="334962"/>
                </a:lnTo>
                <a:lnTo>
                  <a:pt x="7643729" y="369887"/>
                </a:lnTo>
                <a:lnTo>
                  <a:pt x="7661191" y="409575"/>
                </a:lnTo>
                <a:lnTo>
                  <a:pt x="7677066" y="450850"/>
                </a:lnTo>
                <a:lnTo>
                  <a:pt x="7691354" y="496887"/>
                </a:lnTo>
                <a:lnTo>
                  <a:pt x="7702466" y="546100"/>
                </a:lnTo>
                <a:lnTo>
                  <a:pt x="7710404" y="606425"/>
                </a:lnTo>
                <a:lnTo>
                  <a:pt x="7713579" y="673100"/>
                </a:lnTo>
                <a:lnTo>
                  <a:pt x="7710404" y="744537"/>
                </a:lnTo>
                <a:lnTo>
                  <a:pt x="7702466" y="801687"/>
                </a:lnTo>
                <a:lnTo>
                  <a:pt x="7691354" y="854075"/>
                </a:lnTo>
                <a:lnTo>
                  <a:pt x="7677066" y="901700"/>
                </a:lnTo>
                <a:lnTo>
                  <a:pt x="7661191" y="942975"/>
                </a:lnTo>
                <a:lnTo>
                  <a:pt x="7642141" y="981075"/>
                </a:lnTo>
                <a:lnTo>
                  <a:pt x="7623091" y="1017587"/>
                </a:lnTo>
                <a:lnTo>
                  <a:pt x="7604041" y="1055687"/>
                </a:lnTo>
                <a:lnTo>
                  <a:pt x="7586579" y="1095375"/>
                </a:lnTo>
                <a:lnTo>
                  <a:pt x="7569116" y="1136650"/>
                </a:lnTo>
                <a:lnTo>
                  <a:pt x="7554829" y="1182687"/>
                </a:lnTo>
                <a:lnTo>
                  <a:pt x="7545304" y="1235075"/>
                </a:lnTo>
                <a:lnTo>
                  <a:pt x="7535779" y="1295400"/>
                </a:lnTo>
                <a:lnTo>
                  <a:pt x="7534191" y="1363662"/>
                </a:lnTo>
                <a:lnTo>
                  <a:pt x="7535779" y="1431925"/>
                </a:lnTo>
                <a:lnTo>
                  <a:pt x="7545304" y="1492250"/>
                </a:lnTo>
                <a:lnTo>
                  <a:pt x="7554829" y="1544637"/>
                </a:lnTo>
                <a:lnTo>
                  <a:pt x="7569116" y="1589087"/>
                </a:lnTo>
                <a:lnTo>
                  <a:pt x="7586579" y="1631950"/>
                </a:lnTo>
                <a:lnTo>
                  <a:pt x="7604041" y="1671637"/>
                </a:lnTo>
                <a:lnTo>
                  <a:pt x="7623091" y="1708150"/>
                </a:lnTo>
                <a:lnTo>
                  <a:pt x="7642141" y="1743075"/>
                </a:lnTo>
                <a:lnTo>
                  <a:pt x="7661191" y="1782762"/>
                </a:lnTo>
                <a:lnTo>
                  <a:pt x="7677066" y="1824037"/>
                </a:lnTo>
                <a:lnTo>
                  <a:pt x="7691354" y="1870075"/>
                </a:lnTo>
                <a:lnTo>
                  <a:pt x="7702466" y="1922462"/>
                </a:lnTo>
                <a:lnTo>
                  <a:pt x="7710404" y="1982787"/>
                </a:lnTo>
                <a:lnTo>
                  <a:pt x="7713579" y="2051050"/>
                </a:lnTo>
                <a:lnTo>
                  <a:pt x="7710404" y="2119312"/>
                </a:lnTo>
                <a:lnTo>
                  <a:pt x="7702466" y="2179637"/>
                </a:lnTo>
                <a:lnTo>
                  <a:pt x="7691354" y="2232025"/>
                </a:lnTo>
                <a:lnTo>
                  <a:pt x="7677066" y="2278062"/>
                </a:lnTo>
                <a:lnTo>
                  <a:pt x="7661191" y="2319337"/>
                </a:lnTo>
                <a:lnTo>
                  <a:pt x="7642141" y="2359025"/>
                </a:lnTo>
                <a:lnTo>
                  <a:pt x="7623091" y="2395537"/>
                </a:lnTo>
                <a:lnTo>
                  <a:pt x="7604041" y="2433637"/>
                </a:lnTo>
                <a:lnTo>
                  <a:pt x="7586579" y="2471737"/>
                </a:lnTo>
                <a:lnTo>
                  <a:pt x="7569116" y="2513012"/>
                </a:lnTo>
                <a:lnTo>
                  <a:pt x="7554829" y="2560637"/>
                </a:lnTo>
                <a:lnTo>
                  <a:pt x="7545304" y="2613025"/>
                </a:lnTo>
                <a:lnTo>
                  <a:pt x="7535779" y="2671762"/>
                </a:lnTo>
                <a:lnTo>
                  <a:pt x="7534191" y="2741612"/>
                </a:lnTo>
                <a:lnTo>
                  <a:pt x="7535779" y="2809875"/>
                </a:lnTo>
                <a:lnTo>
                  <a:pt x="7545304" y="2868612"/>
                </a:lnTo>
                <a:lnTo>
                  <a:pt x="7554829" y="2922587"/>
                </a:lnTo>
                <a:lnTo>
                  <a:pt x="7569116" y="2967037"/>
                </a:lnTo>
                <a:lnTo>
                  <a:pt x="7586579" y="3009900"/>
                </a:lnTo>
                <a:lnTo>
                  <a:pt x="7604041" y="3046412"/>
                </a:lnTo>
                <a:lnTo>
                  <a:pt x="7623091" y="3084512"/>
                </a:lnTo>
                <a:lnTo>
                  <a:pt x="7642141" y="3121025"/>
                </a:lnTo>
                <a:lnTo>
                  <a:pt x="7661191" y="3160712"/>
                </a:lnTo>
                <a:lnTo>
                  <a:pt x="7677066" y="3201987"/>
                </a:lnTo>
                <a:lnTo>
                  <a:pt x="7691354" y="3248025"/>
                </a:lnTo>
                <a:lnTo>
                  <a:pt x="7702466" y="3300412"/>
                </a:lnTo>
                <a:lnTo>
                  <a:pt x="7710404" y="3360737"/>
                </a:lnTo>
                <a:lnTo>
                  <a:pt x="7713579" y="3427412"/>
                </a:lnTo>
                <a:lnTo>
                  <a:pt x="7710404" y="3497262"/>
                </a:lnTo>
                <a:lnTo>
                  <a:pt x="7702466" y="3557587"/>
                </a:lnTo>
                <a:lnTo>
                  <a:pt x="7691354" y="3609975"/>
                </a:lnTo>
                <a:lnTo>
                  <a:pt x="7677066" y="3656012"/>
                </a:lnTo>
                <a:lnTo>
                  <a:pt x="7661191" y="3697287"/>
                </a:lnTo>
                <a:lnTo>
                  <a:pt x="7642141" y="3736975"/>
                </a:lnTo>
                <a:lnTo>
                  <a:pt x="7604041" y="3811587"/>
                </a:lnTo>
                <a:lnTo>
                  <a:pt x="7586579" y="3848100"/>
                </a:lnTo>
                <a:lnTo>
                  <a:pt x="7569116" y="3890962"/>
                </a:lnTo>
                <a:lnTo>
                  <a:pt x="7554829" y="3935412"/>
                </a:lnTo>
                <a:lnTo>
                  <a:pt x="7545304" y="3987800"/>
                </a:lnTo>
                <a:lnTo>
                  <a:pt x="7535779" y="4048125"/>
                </a:lnTo>
                <a:lnTo>
                  <a:pt x="7534191" y="4116387"/>
                </a:lnTo>
                <a:lnTo>
                  <a:pt x="7535779" y="4186237"/>
                </a:lnTo>
                <a:lnTo>
                  <a:pt x="7545304" y="4244975"/>
                </a:lnTo>
                <a:lnTo>
                  <a:pt x="7554829" y="4297362"/>
                </a:lnTo>
                <a:lnTo>
                  <a:pt x="7569116" y="4343400"/>
                </a:lnTo>
                <a:lnTo>
                  <a:pt x="7586579" y="4386262"/>
                </a:lnTo>
                <a:lnTo>
                  <a:pt x="7604041" y="4424362"/>
                </a:lnTo>
                <a:lnTo>
                  <a:pt x="7642141" y="4498975"/>
                </a:lnTo>
                <a:lnTo>
                  <a:pt x="7661191" y="4537075"/>
                </a:lnTo>
                <a:lnTo>
                  <a:pt x="7677066" y="4579937"/>
                </a:lnTo>
                <a:lnTo>
                  <a:pt x="7691354" y="4625975"/>
                </a:lnTo>
                <a:lnTo>
                  <a:pt x="7702466" y="4678362"/>
                </a:lnTo>
                <a:lnTo>
                  <a:pt x="7710404" y="4738687"/>
                </a:lnTo>
                <a:lnTo>
                  <a:pt x="7713579" y="4806950"/>
                </a:lnTo>
                <a:lnTo>
                  <a:pt x="7710404" y="4875212"/>
                </a:lnTo>
                <a:lnTo>
                  <a:pt x="7702466" y="4935537"/>
                </a:lnTo>
                <a:lnTo>
                  <a:pt x="7691354" y="4987925"/>
                </a:lnTo>
                <a:lnTo>
                  <a:pt x="7677066" y="5033962"/>
                </a:lnTo>
                <a:lnTo>
                  <a:pt x="7661191" y="5075237"/>
                </a:lnTo>
                <a:lnTo>
                  <a:pt x="7642141" y="5114925"/>
                </a:lnTo>
                <a:lnTo>
                  <a:pt x="7623091" y="5149850"/>
                </a:lnTo>
                <a:lnTo>
                  <a:pt x="7604041" y="5186362"/>
                </a:lnTo>
                <a:lnTo>
                  <a:pt x="7586579" y="5226050"/>
                </a:lnTo>
                <a:lnTo>
                  <a:pt x="7569116" y="5268912"/>
                </a:lnTo>
                <a:lnTo>
                  <a:pt x="7554829" y="5313362"/>
                </a:lnTo>
                <a:lnTo>
                  <a:pt x="7545304" y="5365750"/>
                </a:lnTo>
                <a:lnTo>
                  <a:pt x="7535779" y="5426075"/>
                </a:lnTo>
                <a:lnTo>
                  <a:pt x="7534191" y="5494337"/>
                </a:lnTo>
                <a:lnTo>
                  <a:pt x="7535779" y="5562600"/>
                </a:lnTo>
                <a:lnTo>
                  <a:pt x="7545304" y="5622925"/>
                </a:lnTo>
                <a:lnTo>
                  <a:pt x="7554829" y="5675312"/>
                </a:lnTo>
                <a:lnTo>
                  <a:pt x="7569116" y="5721350"/>
                </a:lnTo>
                <a:lnTo>
                  <a:pt x="7586579" y="5762625"/>
                </a:lnTo>
                <a:lnTo>
                  <a:pt x="7604041" y="5802312"/>
                </a:lnTo>
                <a:lnTo>
                  <a:pt x="7623091" y="5840412"/>
                </a:lnTo>
                <a:lnTo>
                  <a:pt x="7642141" y="5876925"/>
                </a:lnTo>
                <a:lnTo>
                  <a:pt x="7661191" y="5915025"/>
                </a:lnTo>
                <a:lnTo>
                  <a:pt x="7677066" y="5956300"/>
                </a:lnTo>
                <a:lnTo>
                  <a:pt x="7691354" y="6003925"/>
                </a:lnTo>
                <a:lnTo>
                  <a:pt x="7702466" y="6056312"/>
                </a:lnTo>
                <a:lnTo>
                  <a:pt x="7710404" y="6113462"/>
                </a:lnTo>
                <a:lnTo>
                  <a:pt x="7713579" y="6183312"/>
                </a:lnTo>
                <a:lnTo>
                  <a:pt x="7710404" y="6251575"/>
                </a:lnTo>
                <a:lnTo>
                  <a:pt x="7702466" y="6311900"/>
                </a:lnTo>
                <a:lnTo>
                  <a:pt x="7691354" y="6361112"/>
                </a:lnTo>
                <a:lnTo>
                  <a:pt x="7677066" y="6407150"/>
                </a:lnTo>
                <a:lnTo>
                  <a:pt x="7661191" y="6448425"/>
                </a:lnTo>
                <a:lnTo>
                  <a:pt x="7643729" y="6488112"/>
                </a:lnTo>
                <a:lnTo>
                  <a:pt x="7626266" y="6523037"/>
                </a:lnTo>
                <a:lnTo>
                  <a:pt x="7607216" y="6561137"/>
                </a:lnTo>
                <a:lnTo>
                  <a:pt x="7588166" y="6597650"/>
                </a:lnTo>
                <a:lnTo>
                  <a:pt x="7572291" y="6640512"/>
                </a:lnTo>
                <a:lnTo>
                  <a:pt x="7556416" y="6683375"/>
                </a:lnTo>
                <a:lnTo>
                  <a:pt x="7546891" y="6735762"/>
                </a:lnTo>
                <a:lnTo>
                  <a:pt x="7538954" y="6791325"/>
                </a:lnTo>
                <a:lnTo>
                  <a:pt x="7534191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A54984-1A04-4871-B671-60B9965B8D09}"/>
              </a:ext>
            </a:extLst>
          </p:cNvPr>
          <p:cNvSpPr txBox="1"/>
          <p:nvPr/>
        </p:nvSpPr>
        <p:spPr>
          <a:xfrm>
            <a:off x="8016641" y="2286000"/>
            <a:ext cx="3410309" cy="384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alpha val="60000"/>
                  </a:schemeClr>
                </a:solidFill>
              </a:rPr>
              <a:t>Create AVOS user in JBOSS application server.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>
                  <a:alpha val="60000"/>
                </a:schemeClr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alpha val="60000"/>
                  </a:schemeClr>
                </a:solidFill>
              </a:rPr>
              <a:t>Go to JBOSS </a:t>
            </a:r>
            <a:r>
              <a:rPr lang="en-US" sz="2000" dirty="0">
                <a:solidFill>
                  <a:schemeClr val="tx1">
                    <a:alpha val="60000"/>
                  </a:schemeClr>
                </a:solidFill>
                <a:sym typeface="Wingdings" panose="05000000000000000000" pitchFamily="2" charset="2"/>
              </a:rPr>
              <a:t> Bin Folder  Run “Add-User.sh” script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>
                  <a:alpha val="60000"/>
                </a:schemeClr>
              </a:solidFill>
              <a:sym typeface="Wingdings" panose="05000000000000000000" pitchFamily="2" charset="2"/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alpha val="60000"/>
                  </a:schemeClr>
                </a:solidFill>
                <a:sym typeface="Wingdings" panose="05000000000000000000" pitchFamily="2" charset="2"/>
              </a:rPr>
              <a:t>Provide user name as AVOS</a:t>
            </a:r>
            <a:endParaRPr lang="en-US" sz="2000" dirty="0">
              <a:solidFill>
                <a:schemeClr val="tx1">
                  <a:alpha val="60000"/>
                </a:schemeClr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>
                  <a:alpha val="60000"/>
                </a:schemeClr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>
                  <a:alpha val="60000"/>
                </a:schemeClr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>
                  <a:alpha val="60000"/>
                </a:schemeClr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>
                  <a:alpha val="60000"/>
                </a:schemeClr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>
                  <a:alpha val="60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3F21E8-BF54-4B7B-95F2-5679AFA307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050" y="101536"/>
            <a:ext cx="5276850" cy="29241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7F2A1C4-BB94-4604-9069-51D61507CC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887" y="3429000"/>
            <a:ext cx="588645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8128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8DB9CD9-59B1-4D73-BC4C-98796A48EF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874A6A9-41FF-4E33-AFA8-F9F81436A5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21D730E-1F97-4071-B143-B05E6D2599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03402" y="3985"/>
            <a:ext cx="9772765" cy="6858000"/>
            <a:chOff x="1303402" y="3985"/>
            <a:chExt cx="9772765" cy="6858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B3849C6A-9EE5-4604-8EAE-DD4796B79D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985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308677BE-069B-4A4D-8732-E26B6EF56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985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A9A575B-DD07-4388-963B-0AF3FDDCF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985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D55285E4-21EB-4EC1-AB8E-36E881E899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985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A0C77B5-3FAA-4D4F-9555-89D7516088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985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F0C96D1-A8B7-4C8E-9997-D823FD1591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985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A46556D-445B-4CD0-87A0-02A30BD1B1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985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7D036F2C-0CF4-4B11-BD88-5FB7079A6D79}"/>
              </a:ext>
            </a:extLst>
          </p:cNvPr>
          <p:cNvSpPr txBox="1"/>
          <p:nvPr/>
        </p:nvSpPr>
        <p:spPr>
          <a:xfrm>
            <a:off x="3577553" y="1767997"/>
            <a:ext cx="5279011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	</a:t>
            </a:r>
            <a:r>
              <a:rPr lang="en-US" sz="4000" b="1" u="sng" dirty="0"/>
              <a:t>AGENDA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CREATE TABLE SPACE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CREATE CMX MASTER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CREATE 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IMPORT SAMPLE 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CREATE ACTIVEVOS SCHEMA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SIP_ANT.LOG FILE</a:t>
            </a:r>
          </a:p>
        </p:txBody>
      </p:sp>
    </p:spTree>
    <p:extLst>
      <p:ext uri="{BB962C8B-B14F-4D97-AF65-F5344CB8AC3E}">
        <p14:creationId xmlns:p14="http://schemas.microsoft.com/office/powerpoint/2010/main" val="5014154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35F0E358-1E49-4920-80D8-C3D1387088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E2D2362D-7010-4036-B9CA-03DFC8EB3B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DC85BF5E-2BD6-4E5B-8EA3-420B45BB03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7389812" y="0"/>
            <a:ext cx="4802188" cy="6858000"/>
          </a:xfrm>
          <a:custGeom>
            <a:avLst/>
            <a:gdLst>
              <a:gd name="connsiteX0" fmla="*/ 0 w 4802188"/>
              <a:gd name="connsiteY0" fmla="*/ 0 h 6858000"/>
              <a:gd name="connsiteX1" fmla="*/ 4802188 w 4802188"/>
              <a:gd name="connsiteY1" fmla="*/ 0 h 6858000"/>
              <a:gd name="connsiteX2" fmla="*/ 4802188 w 4802188"/>
              <a:gd name="connsiteY2" fmla="*/ 6858000 h 6858000"/>
              <a:gd name="connsiteX3" fmla="*/ 0 w 4802188"/>
              <a:gd name="connsiteY3" fmla="*/ 6858000 h 6858000"/>
              <a:gd name="connsiteX4" fmla="*/ 4763 w 4802188"/>
              <a:gd name="connsiteY4" fmla="*/ 6791325 h 6858000"/>
              <a:gd name="connsiteX5" fmla="*/ 12700 w 4802188"/>
              <a:gd name="connsiteY5" fmla="*/ 6735762 h 6858000"/>
              <a:gd name="connsiteX6" fmla="*/ 22225 w 4802188"/>
              <a:gd name="connsiteY6" fmla="*/ 6683375 h 6858000"/>
              <a:gd name="connsiteX7" fmla="*/ 38100 w 4802188"/>
              <a:gd name="connsiteY7" fmla="*/ 6640512 h 6858000"/>
              <a:gd name="connsiteX8" fmla="*/ 53975 w 4802188"/>
              <a:gd name="connsiteY8" fmla="*/ 6597650 h 6858000"/>
              <a:gd name="connsiteX9" fmla="*/ 73025 w 4802188"/>
              <a:gd name="connsiteY9" fmla="*/ 6561137 h 6858000"/>
              <a:gd name="connsiteX10" fmla="*/ 92075 w 4802188"/>
              <a:gd name="connsiteY10" fmla="*/ 6523037 h 6858000"/>
              <a:gd name="connsiteX11" fmla="*/ 109538 w 4802188"/>
              <a:gd name="connsiteY11" fmla="*/ 6488112 h 6858000"/>
              <a:gd name="connsiteX12" fmla="*/ 127000 w 4802188"/>
              <a:gd name="connsiteY12" fmla="*/ 6448425 h 6858000"/>
              <a:gd name="connsiteX13" fmla="*/ 142875 w 4802188"/>
              <a:gd name="connsiteY13" fmla="*/ 6407150 h 6858000"/>
              <a:gd name="connsiteX14" fmla="*/ 157163 w 4802188"/>
              <a:gd name="connsiteY14" fmla="*/ 6361112 h 6858000"/>
              <a:gd name="connsiteX15" fmla="*/ 168275 w 4802188"/>
              <a:gd name="connsiteY15" fmla="*/ 6311900 h 6858000"/>
              <a:gd name="connsiteX16" fmla="*/ 176213 w 4802188"/>
              <a:gd name="connsiteY16" fmla="*/ 6251575 h 6858000"/>
              <a:gd name="connsiteX17" fmla="*/ 179388 w 4802188"/>
              <a:gd name="connsiteY17" fmla="*/ 6183312 h 6858000"/>
              <a:gd name="connsiteX18" fmla="*/ 176213 w 4802188"/>
              <a:gd name="connsiteY18" fmla="*/ 6113462 h 6858000"/>
              <a:gd name="connsiteX19" fmla="*/ 168275 w 4802188"/>
              <a:gd name="connsiteY19" fmla="*/ 6056312 h 6858000"/>
              <a:gd name="connsiteX20" fmla="*/ 157163 w 4802188"/>
              <a:gd name="connsiteY20" fmla="*/ 6003925 h 6858000"/>
              <a:gd name="connsiteX21" fmla="*/ 142875 w 4802188"/>
              <a:gd name="connsiteY21" fmla="*/ 5956300 h 6858000"/>
              <a:gd name="connsiteX22" fmla="*/ 127000 w 4802188"/>
              <a:gd name="connsiteY22" fmla="*/ 5915025 h 6858000"/>
              <a:gd name="connsiteX23" fmla="*/ 107950 w 4802188"/>
              <a:gd name="connsiteY23" fmla="*/ 5876925 h 6858000"/>
              <a:gd name="connsiteX24" fmla="*/ 88900 w 4802188"/>
              <a:gd name="connsiteY24" fmla="*/ 5840412 h 6858000"/>
              <a:gd name="connsiteX25" fmla="*/ 69850 w 4802188"/>
              <a:gd name="connsiteY25" fmla="*/ 5802312 h 6858000"/>
              <a:gd name="connsiteX26" fmla="*/ 52388 w 4802188"/>
              <a:gd name="connsiteY26" fmla="*/ 5762625 h 6858000"/>
              <a:gd name="connsiteX27" fmla="*/ 34925 w 4802188"/>
              <a:gd name="connsiteY27" fmla="*/ 5721350 h 6858000"/>
              <a:gd name="connsiteX28" fmla="*/ 20638 w 4802188"/>
              <a:gd name="connsiteY28" fmla="*/ 5675312 h 6858000"/>
              <a:gd name="connsiteX29" fmla="*/ 11113 w 4802188"/>
              <a:gd name="connsiteY29" fmla="*/ 5622925 h 6858000"/>
              <a:gd name="connsiteX30" fmla="*/ 1588 w 4802188"/>
              <a:gd name="connsiteY30" fmla="*/ 5562600 h 6858000"/>
              <a:gd name="connsiteX31" fmla="*/ 0 w 4802188"/>
              <a:gd name="connsiteY31" fmla="*/ 5494337 h 6858000"/>
              <a:gd name="connsiteX32" fmla="*/ 1588 w 4802188"/>
              <a:gd name="connsiteY32" fmla="*/ 5426075 h 6858000"/>
              <a:gd name="connsiteX33" fmla="*/ 11113 w 4802188"/>
              <a:gd name="connsiteY33" fmla="*/ 5365750 h 6858000"/>
              <a:gd name="connsiteX34" fmla="*/ 20638 w 4802188"/>
              <a:gd name="connsiteY34" fmla="*/ 5313362 h 6858000"/>
              <a:gd name="connsiteX35" fmla="*/ 34925 w 4802188"/>
              <a:gd name="connsiteY35" fmla="*/ 5268912 h 6858000"/>
              <a:gd name="connsiteX36" fmla="*/ 52388 w 4802188"/>
              <a:gd name="connsiteY36" fmla="*/ 5226050 h 6858000"/>
              <a:gd name="connsiteX37" fmla="*/ 69850 w 4802188"/>
              <a:gd name="connsiteY37" fmla="*/ 5186362 h 6858000"/>
              <a:gd name="connsiteX38" fmla="*/ 88900 w 4802188"/>
              <a:gd name="connsiteY38" fmla="*/ 5149850 h 6858000"/>
              <a:gd name="connsiteX39" fmla="*/ 107950 w 4802188"/>
              <a:gd name="connsiteY39" fmla="*/ 5114925 h 6858000"/>
              <a:gd name="connsiteX40" fmla="*/ 127000 w 4802188"/>
              <a:gd name="connsiteY40" fmla="*/ 5075237 h 6858000"/>
              <a:gd name="connsiteX41" fmla="*/ 142875 w 4802188"/>
              <a:gd name="connsiteY41" fmla="*/ 5033962 h 6858000"/>
              <a:gd name="connsiteX42" fmla="*/ 157163 w 4802188"/>
              <a:gd name="connsiteY42" fmla="*/ 4987925 h 6858000"/>
              <a:gd name="connsiteX43" fmla="*/ 168275 w 4802188"/>
              <a:gd name="connsiteY43" fmla="*/ 4935537 h 6858000"/>
              <a:gd name="connsiteX44" fmla="*/ 176213 w 4802188"/>
              <a:gd name="connsiteY44" fmla="*/ 4875212 h 6858000"/>
              <a:gd name="connsiteX45" fmla="*/ 179388 w 4802188"/>
              <a:gd name="connsiteY45" fmla="*/ 4806950 h 6858000"/>
              <a:gd name="connsiteX46" fmla="*/ 176213 w 4802188"/>
              <a:gd name="connsiteY46" fmla="*/ 4738687 h 6858000"/>
              <a:gd name="connsiteX47" fmla="*/ 168275 w 4802188"/>
              <a:gd name="connsiteY47" fmla="*/ 4678362 h 6858000"/>
              <a:gd name="connsiteX48" fmla="*/ 157163 w 4802188"/>
              <a:gd name="connsiteY48" fmla="*/ 4625975 h 6858000"/>
              <a:gd name="connsiteX49" fmla="*/ 142875 w 4802188"/>
              <a:gd name="connsiteY49" fmla="*/ 4579937 h 6858000"/>
              <a:gd name="connsiteX50" fmla="*/ 127000 w 4802188"/>
              <a:gd name="connsiteY50" fmla="*/ 4537075 h 6858000"/>
              <a:gd name="connsiteX51" fmla="*/ 107950 w 4802188"/>
              <a:gd name="connsiteY51" fmla="*/ 4498975 h 6858000"/>
              <a:gd name="connsiteX52" fmla="*/ 69850 w 4802188"/>
              <a:gd name="connsiteY52" fmla="*/ 4424362 h 6858000"/>
              <a:gd name="connsiteX53" fmla="*/ 52388 w 4802188"/>
              <a:gd name="connsiteY53" fmla="*/ 4386262 h 6858000"/>
              <a:gd name="connsiteX54" fmla="*/ 34925 w 4802188"/>
              <a:gd name="connsiteY54" fmla="*/ 4343400 h 6858000"/>
              <a:gd name="connsiteX55" fmla="*/ 20638 w 4802188"/>
              <a:gd name="connsiteY55" fmla="*/ 4297362 h 6858000"/>
              <a:gd name="connsiteX56" fmla="*/ 11113 w 4802188"/>
              <a:gd name="connsiteY56" fmla="*/ 4244975 h 6858000"/>
              <a:gd name="connsiteX57" fmla="*/ 1588 w 4802188"/>
              <a:gd name="connsiteY57" fmla="*/ 4186237 h 6858000"/>
              <a:gd name="connsiteX58" fmla="*/ 0 w 4802188"/>
              <a:gd name="connsiteY58" fmla="*/ 4116387 h 6858000"/>
              <a:gd name="connsiteX59" fmla="*/ 1588 w 4802188"/>
              <a:gd name="connsiteY59" fmla="*/ 4048125 h 6858000"/>
              <a:gd name="connsiteX60" fmla="*/ 11113 w 4802188"/>
              <a:gd name="connsiteY60" fmla="*/ 3987800 h 6858000"/>
              <a:gd name="connsiteX61" fmla="*/ 20638 w 4802188"/>
              <a:gd name="connsiteY61" fmla="*/ 3935412 h 6858000"/>
              <a:gd name="connsiteX62" fmla="*/ 34925 w 4802188"/>
              <a:gd name="connsiteY62" fmla="*/ 3890962 h 6858000"/>
              <a:gd name="connsiteX63" fmla="*/ 52388 w 4802188"/>
              <a:gd name="connsiteY63" fmla="*/ 3848100 h 6858000"/>
              <a:gd name="connsiteX64" fmla="*/ 69850 w 4802188"/>
              <a:gd name="connsiteY64" fmla="*/ 3811587 h 6858000"/>
              <a:gd name="connsiteX65" fmla="*/ 107950 w 4802188"/>
              <a:gd name="connsiteY65" fmla="*/ 3736975 h 6858000"/>
              <a:gd name="connsiteX66" fmla="*/ 127000 w 4802188"/>
              <a:gd name="connsiteY66" fmla="*/ 3697287 h 6858000"/>
              <a:gd name="connsiteX67" fmla="*/ 142875 w 4802188"/>
              <a:gd name="connsiteY67" fmla="*/ 3656012 h 6858000"/>
              <a:gd name="connsiteX68" fmla="*/ 157163 w 4802188"/>
              <a:gd name="connsiteY68" fmla="*/ 3609975 h 6858000"/>
              <a:gd name="connsiteX69" fmla="*/ 168275 w 4802188"/>
              <a:gd name="connsiteY69" fmla="*/ 3557587 h 6858000"/>
              <a:gd name="connsiteX70" fmla="*/ 176213 w 4802188"/>
              <a:gd name="connsiteY70" fmla="*/ 3497262 h 6858000"/>
              <a:gd name="connsiteX71" fmla="*/ 179388 w 4802188"/>
              <a:gd name="connsiteY71" fmla="*/ 3427412 h 6858000"/>
              <a:gd name="connsiteX72" fmla="*/ 176213 w 4802188"/>
              <a:gd name="connsiteY72" fmla="*/ 3360737 h 6858000"/>
              <a:gd name="connsiteX73" fmla="*/ 168275 w 4802188"/>
              <a:gd name="connsiteY73" fmla="*/ 3300412 h 6858000"/>
              <a:gd name="connsiteX74" fmla="*/ 157163 w 4802188"/>
              <a:gd name="connsiteY74" fmla="*/ 3248025 h 6858000"/>
              <a:gd name="connsiteX75" fmla="*/ 142875 w 4802188"/>
              <a:gd name="connsiteY75" fmla="*/ 3201987 h 6858000"/>
              <a:gd name="connsiteX76" fmla="*/ 127000 w 4802188"/>
              <a:gd name="connsiteY76" fmla="*/ 3160712 h 6858000"/>
              <a:gd name="connsiteX77" fmla="*/ 107950 w 4802188"/>
              <a:gd name="connsiteY77" fmla="*/ 3121025 h 6858000"/>
              <a:gd name="connsiteX78" fmla="*/ 88900 w 4802188"/>
              <a:gd name="connsiteY78" fmla="*/ 3084512 h 6858000"/>
              <a:gd name="connsiteX79" fmla="*/ 69850 w 4802188"/>
              <a:gd name="connsiteY79" fmla="*/ 3046412 h 6858000"/>
              <a:gd name="connsiteX80" fmla="*/ 52388 w 4802188"/>
              <a:gd name="connsiteY80" fmla="*/ 3009900 h 6858000"/>
              <a:gd name="connsiteX81" fmla="*/ 34925 w 4802188"/>
              <a:gd name="connsiteY81" fmla="*/ 2967037 h 6858000"/>
              <a:gd name="connsiteX82" fmla="*/ 20638 w 4802188"/>
              <a:gd name="connsiteY82" fmla="*/ 2922587 h 6858000"/>
              <a:gd name="connsiteX83" fmla="*/ 11113 w 4802188"/>
              <a:gd name="connsiteY83" fmla="*/ 2868612 h 6858000"/>
              <a:gd name="connsiteX84" fmla="*/ 1588 w 4802188"/>
              <a:gd name="connsiteY84" fmla="*/ 2809875 h 6858000"/>
              <a:gd name="connsiteX85" fmla="*/ 0 w 4802188"/>
              <a:gd name="connsiteY85" fmla="*/ 2741612 h 6858000"/>
              <a:gd name="connsiteX86" fmla="*/ 1588 w 4802188"/>
              <a:gd name="connsiteY86" fmla="*/ 2671762 h 6858000"/>
              <a:gd name="connsiteX87" fmla="*/ 11113 w 4802188"/>
              <a:gd name="connsiteY87" fmla="*/ 2613025 h 6858000"/>
              <a:gd name="connsiteX88" fmla="*/ 20638 w 4802188"/>
              <a:gd name="connsiteY88" fmla="*/ 2560637 h 6858000"/>
              <a:gd name="connsiteX89" fmla="*/ 34925 w 4802188"/>
              <a:gd name="connsiteY89" fmla="*/ 2513012 h 6858000"/>
              <a:gd name="connsiteX90" fmla="*/ 52388 w 4802188"/>
              <a:gd name="connsiteY90" fmla="*/ 2471737 h 6858000"/>
              <a:gd name="connsiteX91" fmla="*/ 69850 w 4802188"/>
              <a:gd name="connsiteY91" fmla="*/ 2433637 h 6858000"/>
              <a:gd name="connsiteX92" fmla="*/ 88900 w 4802188"/>
              <a:gd name="connsiteY92" fmla="*/ 2395537 h 6858000"/>
              <a:gd name="connsiteX93" fmla="*/ 107950 w 4802188"/>
              <a:gd name="connsiteY93" fmla="*/ 2359025 h 6858000"/>
              <a:gd name="connsiteX94" fmla="*/ 127000 w 4802188"/>
              <a:gd name="connsiteY94" fmla="*/ 2319337 h 6858000"/>
              <a:gd name="connsiteX95" fmla="*/ 142875 w 4802188"/>
              <a:gd name="connsiteY95" fmla="*/ 2278062 h 6858000"/>
              <a:gd name="connsiteX96" fmla="*/ 157163 w 4802188"/>
              <a:gd name="connsiteY96" fmla="*/ 2232025 h 6858000"/>
              <a:gd name="connsiteX97" fmla="*/ 168275 w 4802188"/>
              <a:gd name="connsiteY97" fmla="*/ 2179637 h 6858000"/>
              <a:gd name="connsiteX98" fmla="*/ 176213 w 4802188"/>
              <a:gd name="connsiteY98" fmla="*/ 2119312 h 6858000"/>
              <a:gd name="connsiteX99" fmla="*/ 179388 w 4802188"/>
              <a:gd name="connsiteY99" fmla="*/ 2051050 h 6858000"/>
              <a:gd name="connsiteX100" fmla="*/ 176213 w 4802188"/>
              <a:gd name="connsiteY100" fmla="*/ 1982787 h 6858000"/>
              <a:gd name="connsiteX101" fmla="*/ 168275 w 4802188"/>
              <a:gd name="connsiteY101" fmla="*/ 1922462 h 6858000"/>
              <a:gd name="connsiteX102" fmla="*/ 157163 w 4802188"/>
              <a:gd name="connsiteY102" fmla="*/ 1870075 h 6858000"/>
              <a:gd name="connsiteX103" fmla="*/ 142875 w 4802188"/>
              <a:gd name="connsiteY103" fmla="*/ 1824037 h 6858000"/>
              <a:gd name="connsiteX104" fmla="*/ 127000 w 4802188"/>
              <a:gd name="connsiteY104" fmla="*/ 1782762 h 6858000"/>
              <a:gd name="connsiteX105" fmla="*/ 107950 w 4802188"/>
              <a:gd name="connsiteY105" fmla="*/ 1743075 h 6858000"/>
              <a:gd name="connsiteX106" fmla="*/ 88900 w 4802188"/>
              <a:gd name="connsiteY106" fmla="*/ 1708150 h 6858000"/>
              <a:gd name="connsiteX107" fmla="*/ 69850 w 4802188"/>
              <a:gd name="connsiteY107" fmla="*/ 1671637 h 6858000"/>
              <a:gd name="connsiteX108" fmla="*/ 52388 w 4802188"/>
              <a:gd name="connsiteY108" fmla="*/ 1631950 h 6858000"/>
              <a:gd name="connsiteX109" fmla="*/ 34925 w 4802188"/>
              <a:gd name="connsiteY109" fmla="*/ 1589087 h 6858000"/>
              <a:gd name="connsiteX110" fmla="*/ 20638 w 4802188"/>
              <a:gd name="connsiteY110" fmla="*/ 1544637 h 6858000"/>
              <a:gd name="connsiteX111" fmla="*/ 11113 w 4802188"/>
              <a:gd name="connsiteY111" fmla="*/ 1492250 h 6858000"/>
              <a:gd name="connsiteX112" fmla="*/ 1588 w 4802188"/>
              <a:gd name="connsiteY112" fmla="*/ 1431925 h 6858000"/>
              <a:gd name="connsiteX113" fmla="*/ 0 w 4802188"/>
              <a:gd name="connsiteY113" fmla="*/ 1363662 h 6858000"/>
              <a:gd name="connsiteX114" fmla="*/ 1588 w 4802188"/>
              <a:gd name="connsiteY114" fmla="*/ 1295400 h 6858000"/>
              <a:gd name="connsiteX115" fmla="*/ 11113 w 4802188"/>
              <a:gd name="connsiteY115" fmla="*/ 1235075 h 6858000"/>
              <a:gd name="connsiteX116" fmla="*/ 20638 w 4802188"/>
              <a:gd name="connsiteY116" fmla="*/ 1182687 h 6858000"/>
              <a:gd name="connsiteX117" fmla="*/ 34925 w 4802188"/>
              <a:gd name="connsiteY117" fmla="*/ 1136650 h 6858000"/>
              <a:gd name="connsiteX118" fmla="*/ 52388 w 4802188"/>
              <a:gd name="connsiteY118" fmla="*/ 1095375 h 6858000"/>
              <a:gd name="connsiteX119" fmla="*/ 69850 w 4802188"/>
              <a:gd name="connsiteY119" fmla="*/ 1055687 h 6858000"/>
              <a:gd name="connsiteX120" fmla="*/ 88900 w 4802188"/>
              <a:gd name="connsiteY120" fmla="*/ 1017587 h 6858000"/>
              <a:gd name="connsiteX121" fmla="*/ 107950 w 4802188"/>
              <a:gd name="connsiteY121" fmla="*/ 981075 h 6858000"/>
              <a:gd name="connsiteX122" fmla="*/ 127000 w 4802188"/>
              <a:gd name="connsiteY122" fmla="*/ 942975 h 6858000"/>
              <a:gd name="connsiteX123" fmla="*/ 142875 w 4802188"/>
              <a:gd name="connsiteY123" fmla="*/ 901700 h 6858000"/>
              <a:gd name="connsiteX124" fmla="*/ 157163 w 4802188"/>
              <a:gd name="connsiteY124" fmla="*/ 854075 h 6858000"/>
              <a:gd name="connsiteX125" fmla="*/ 168275 w 4802188"/>
              <a:gd name="connsiteY125" fmla="*/ 801687 h 6858000"/>
              <a:gd name="connsiteX126" fmla="*/ 176213 w 4802188"/>
              <a:gd name="connsiteY126" fmla="*/ 744537 h 6858000"/>
              <a:gd name="connsiteX127" fmla="*/ 179388 w 4802188"/>
              <a:gd name="connsiteY127" fmla="*/ 673100 h 6858000"/>
              <a:gd name="connsiteX128" fmla="*/ 176213 w 4802188"/>
              <a:gd name="connsiteY128" fmla="*/ 606425 h 6858000"/>
              <a:gd name="connsiteX129" fmla="*/ 168275 w 4802188"/>
              <a:gd name="connsiteY129" fmla="*/ 546100 h 6858000"/>
              <a:gd name="connsiteX130" fmla="*/ 157163 w 4802188"/>
              <a:gd name="connsiteY130" fmla="*/ 496887 h 6858000"/>
              <a:gd name="connsiteX131" fmla="*/ 142875 w 4802188"/>
              <a:gd name="connsiteY131" fmla="*/ 450850 h 6858000"/>
              <a:gd name="connsiteX132" fmla="*/ 127000 w 4802188"/>
              <a:gd name="connsiteY132" fmla="*/ 409575 h 6858000"/>
              <a:gd name="connsiteX133" fmla="*/ 109538 w 4802188"/>
              <a:gd name="connsiteY133" fmla="*/ 369887 h 6858000"/>
              <a:gd name="connsiteX134" fmla="*/ 92075 w 4802188"/>
              <a:gd name="connsiteY134" fmla="*/ 334962 h 6858000"/>
              <a:gd name="connsiteX135" fmla="*/ 73025 w 4802188"/>
              <a:gd name="connsiteY135" fmla="*/ 296862 h 6858000"/>
              <a:gd name="connsiteX136" fmla="*/ 53975 w 4802188"/>
              <a:gd name="connsiteY136" fmla="*/ 260350 h 6858000"/>
              <a:gd name="connsiteX137" fmla="*/ 38100 w 4802188"/>
              <a:gd name="connsiteY137" fmla="*/ 217487 h 6858000"/>
              <a:gd name="connsiteX138" fmla="*/ 22225 w 4802188"/>
              <a:gd name="connsiteY138" fmla="*/ 174625 h 6858000"/>
              <a:gd name="connsiteX139" fmla="*/ 12700 w 4802188"/>
              <a:gd name="connsiteY139" fmla="*/ 122237 h 6858000"/>
              <a:gd name="connsiteX140" fmla="*/ 4763 w 4802188"/>
              <a:gd name="connsiteY140" fmla="*/ 6667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4802188" h="6858000">
                <a:moveTo>
                  <a:pt x="0" y="0"/>
                </a:moveTo>
                <a:lnTo>
                  <a:pt x="4802188" y="0"/>
                </a:lnTo>
                <a:lnTo>
                  <a:pt x="4802188" y="6858000"/>
                </a:lnTo>
                <a:lnTo>
                  <a:pt x="0" y="6858000"/>
                </a:lnTo>
                <a:lnTo>
                  <a:pt x="4763" y="6791325"/>
                </a:lnTo>
                <a:lnTo>
                  <a:pt x="12700" y="6735762"/>
                </a:lnTo>
                <a:lnTo>
                  <a:pt x="22225" y="6683375"/>
                </a:lnTo>
                <a:lnTo>
                  <a:pt x="38100" y="6640512"/>
                </a:lnTo>
                <a:lnTo>
                  <a:pt x="53975" y="6597650"/>
                </a:lnTo>
                <a:lnTo>
                  <a:pt x="73025" y="6561137"/>
                </a:lnTo>
                <a:lnTo>
                  <a:pt x="92075" y="6523037"/>
                </a:lnTo>
                <a:lnTo>
                  <a:pt x="109538" y="6488112"/>
                </a:lnTo>
                <a:lnTo>
                  <a:pt x="127000" y="6448425"/>
                </a:lnTo>
                <a:lnTo>
                  <a:pt x="142875" y="6407150"/>
                </a:lnTo>
                <a:lnTo>
                  <a:pt x="157163" y="6361112"/>
                </a:lnTo>
                <a:lnTo>
                  <a:pt x="168275" y="6311900"/>
                </a:lnTo>
                <a:lnTo>
                  <a:pt x="176213" y="6251575"/>
                </a:lnTo>
                <a:lnTo>
                  <a:pt x="179388" y="6183312"/>
                </a:lnTo>
                <a:lnTo>
                  <a:pt x="176213" y="6113462"/>
                </a:lnTo>
                <a:lnTo>
                  <a:pt x="168275" y="6056312"/>
                </a:lnTo>
                <a:lnTo>
                  <a:pt x="157163" y="6003925"/>
                </a:lnTo>
                <a:lnTo>
                  <a:pt x="142875" y="5956300"/>
                </a:lnTo>
                <a:lnTo>
                  <a:pt x="127000" y="5915025"/>
                </a:lnTo>
                <a:lnTo>
                  <a:pt x="107950" y="5876925"/>
                </a:lnTo>
                <a:lnTo>
                  <a:pt x="88900" y="5840412"/>
                </a:lnTo>
                <a:lnTo>
                  <a:pt x="69850" y="5802312"/>
                </a:lnTo>
                <a:lnTo>
                  <a:pt x="52388" y="5762625"/>
                </a:lnTo>
                <a:lnTo>
                  <a:pt x="34925" y="5721350"/>
                </a:lnTo>
                <a:lnTo>
                  <a:pt x="20638" y="5675312"/>
                </a:lnTo>
                <a:lnTo>
                  <a:pt x="11113" y="5622925"/>
                </a:lnTo>
                <a:lnTo>
                  <a:pt x="1588" y="5562600"/>
                </a:lnTo>
                <a:lnTo>
                  <a:pt x="0" y="5494337"/>
                </a:lnTo>
                <a:lnTo>
                  <a:pt x="1588" y="5426075"/>
                </a:lnTo>
                <a:lnTo>
                  <a:pt x="11113" y="5365750"/>
                </a:lnTo>
                <a:lnTo>
                  <a:pt x="20638" y="5313362"/>
                </a:lnTo>
                <a:lnTo>
                  <a:pt x="34925" y="5268912"/>
                </a:lnTo>
                <a:lnTo>
                  <a:pt x="52388" y="5226050"/>
                </a:lnTo>
                <a:lnTo>
                  <a:pt x="69850" y="5186362"/>
                </a:lnTo>
                <a:lnTo>
                  <a:pt x="88900" y="5149850"/>
                </a:lnTo>
                <a:lnTo>
                  <a:pt x="107950" y="5114925"/>
                </a:lnTo>
                <a:lnTo>
                  <a:pt x="127000" y="5075237"/>
                </a:lnTo>
                <a:lnTo>
                  <a:pt x="142875" y="5033962"/>
                </a:lnTo>
                <a:lnTo>
                  <a:pt x="157163" y="4987925"/>
                </a:lnTo>
                <a:lnTo>
                  <a:pt x="168275" y="4935537"/>
                </a:lnTo>
                <a:lnTo>
                  <a:pt x="176213" y="4875212"/>
                </a:lnTo>
                <a:lnTo>
                  <a:pt x="179388" y="4806950"/>
                </a:lnTo>
                <a:lnTo>
                  <a:pt x="176213" y="4738687"/>
                </a:lnTo>
                <a:lnTo>
                  <a:pt x="168275" y="4678362"/>
                </a:lnTo>
                <a:lnTo>
                  <a:pt x="157163" y="4625975"/>
                </a:lnTo>
                <a:lnTo>
                  <a:pt x="142875" y="4579937"/>
                </a:lnTo>
                <a:lnTo>
                  <a:pt x="127000" y="4537075"/>
                </a:lnTo>
                <a:lnTo>
                  <a:pt x="107950" y="4498975"/>
                </a:lnTo>
                <a:lnTo>
                  <a:pt x="69850" y="4424362"/>
                </a:lnTo>
                <a:lnTo>
                  <a:pt x="52388" y="4386262"/>
                </a:lnTo>
                <a:lnTo>
                  <a:pt x="34925" y="4343400"/>
                </a:lnTo>
                <a:lnTo>
                  <a:pt x="20638" y="4297362"/>
                </a:lnTo>
                <a:lnTo>
                  <a:pt x="11113" y="4244975"/>
                </a:lnTo>
                <a:lnTo>
                  <a:pt x="1588" y="4186237"/>
                </a:lnTo>
                <a:lnTo>
                  <a:pt x="0" y="4116387"/>
                </a:lnTo>
                <a:lnTo>
                  <a:pt x="1588" y="4048125"/>
                </a:lnTo>
                <a:lnTo>
                  <a:pt x="11113" y="3987800"/>
                </a:lnTo>
                <a:lnTo>
                  <a:pt x="20638" y="3935412"/>
                </a:lnTo>
                <a:lnTo>
                  <a:pt x="34925" y="3890962"/>
                </a:lnTo>
                <a:lnTo>
                  <a:pt x="52388" y="3848100"/>
                </a:lnTo>
                <a:lnTo>
                  <a:pt x="69850" y="3811587"/>
                </a:lnTo>
                <a:lnTo>
                  <a:pt x="107950" y="3736975"/>
                </a:lnTo>
                <a:lnTo>
                  <a:pt x="127000" y="3697287"/>
                </a:lnTo>
                <a:lnTo>
                  <a:pt x="142875" y="3656012"/>
                </a:lnTo>
                <a:lnTo>
                  <a:pt x="157163" y="3609975"/>
                </a:lnTo>
                <a:lnTo>
                  <a:pt x="168275" y="3557587"/>
                </a:lnTo>
                <a:lnTo>
                  <a:pt x="176213" y="3497262"/>
                </a:lnTo>
                <a:lnTo>
                  <a:pt x="179388" y="3427412"/>
                </a:lnTo>
                <a:lnTo>
                  <a:pt x="176213" y="3360737"/>
                </a:lnTo>
                <a:lnTo>
                  <a:pt x="168275" y="3300412"/>
                </a:lnTo>
                <a:lnTo>
                  <a:pt x="157163" y="3248025"/>
                </a:lnTo>
                <a:lnTo>
                  <a:pt x="142875" y="3201987"/>
                </a:lnTo>
                <a:lnTo>
                  <a:pt x="127000" y="3160712"/>
                </a:lnTo>
                <a:lnTo>
                  <a:pt x="107950" y="3121025"/>
                </a:lnTo>
                <a:lnTo>
                  <a:pt x="88900" y="3084512"/>
                </a:lnTo>
                <a:lnTo>
                  <a:pt x="69850" y="3046412"/>
                </a:lnTo>
                <a:lnTo>
                  <a:pt x="52388" y="3009900"/>
                </a:lnTo>
                <a:lnTo>
                  <a:pt x="34925" y="2967037"/>
                </a:lnTo>
                <a:lnTo>
                  <a:pt x="20638" y="2922587"/>
                </a:lnTo>
                <a:lnTo>
                  <a:pt x="11113" y="2868612"/>
                </a:lnTo>
                <a:lnTo>
                  <a:pt x="1588" y="2809875"/>
                </a:lnTo>
                <a:lnTo>
                  <a:pt x="0" y="2741612"/>
                </a:lnTo>
                <a:lnTo>
                  <a:pt x="1588" y="2671762"/>
                </a:lnTo>
                <a:lnTo>
                  <a:pt x="11113" y="2613025"/>
                </a:lnTo>
                <a:lnTo>
                  <a:pt x="20638" y="2560637"/>
                </a:lnTo>
                <a:lnTo>
                  <a:pt x="34925" y="2513012"/>
                </a:lnTo>
                <a:lnTo>
                  <a:pt x="52388" y="2471737"/>
                </a:lnTo>
                <a:lnTo>
                  <a:pt x="69850" y="2433637"/>
                </a:lnTo>
                <a:lnTo>
                  <a:pt x="88900" y="2395537"/>
                </a:lnTo>
                <a:lnTo>
                  <a:pt x="107950" y="2359025"/>
                </a:lnTo>
                <a:lnTo>
                  <a:pt x="127000" y="2319337"/>
                </a:lnTo>
                <a:lnTo>
                  <a:pt x="142875" y="2278062"/>
                </a:lnTo>
                <a:lnTo>
                  <a:pt x="157163" y="2232025"/>
                </a:lnTo>
                <a:lnTo>
                  <a:pt x="168275" y="2179637"/>
                </a:lnTo>
                <a:lnTo>
                  <a:pt x="176213" y="2119312"/>
                </a:lnTo>
                <a:lnTo>
                  <a:pt x="179388" y="2051050"/>
                </a:lnTo>
                <a:lnTo>
                  <a:pt x="176213" y="1982787"/>
                </a:lnTo>
                <a:lnTo>
                  <a:pt x="168275" y="1922462"/>
                </a:lnTo>
                <a:lnTo>
                  <a:pt x="157163" y="1870075"/>
                </a:lnTo>
                <a:lnTo>
                  <a:pt x="142875" y="1824037"/>
                </a:lnTo>
                <a:lnTo>
                  <a:pt x="127000" y="1782762"/>
                </a:lnTo>
                <a:lnTo>
                  <a:pt x="107950" y="1743075"/>
                </a:lnTo>
                <a:lnTo>
                  <a:pt x="88900" y="1708150"/>
                </a:lnTo>
                <a:lnTo>
                  <a:pt x="69850" y="1671637"/>
                </a:lnTo>
                <a:lnTo>
                  <a:pt x="52388" y="1631950"/>
                </a:lnTo>
                <a:lnTo>
                  <a:pt x="34925" y="1589087"/>
                </a:lnTo>
                <a:lnTo>
                  <a:pt x="20638" y="1544637"/>
                </a:lnTo>
                <a:lnTo>
                  <a:pt x="11113" y="1492250"/>
                </a:lnTo>
                <a:lnTo>
                  <a:pt x="1588" y="1431925"/>
                </a:lnTo>
                <a:lnTo>
                  <a:pt x="0" y="1363662"/>
                </a:lnTo>
                <a:lnTo>
                  <a:pt x="1588" y="1295400"/>
                </a:lnTo>
                <a:lnTo>
                  <a:pt x="11113" y="1235075"/>
                </a:lnTo>
                <a:lnTo>
                  <a:pt x="20638" y="1182687"/>
                </a:lnTo>
                <a:lnTo>
                  <a:pt x="34925" y="1136650"/>
                </a:lnTo>
                <a:lnTo>
                  <a:pt x="52388" y="1095375"/>
                </a:lnTo>
                <a:lnTo>
                  <a:pt x="69850" y="1055687"/>
                </a:lnTo>
                <a:lnTo>
                  <a:pt x="88900" y="1017587"/>
                </a:lnTo>
                <a:lnTo>
                  <a:pt x="107950" y="981075"/>
                </a:lnTo>
                <a:lnTo>
                  <a:pt x="127000" y="942975"/>
                </a:lnTo>
                <a:lnTo>
                  <a:pt x="142875" y="901700"/>
                </a:lnTo>
                <a:lnTo>
                  <a:pt x="157163" y="854075"/>
                </a:lnTo>
                <a:lnTo>
                  <a:pt x="168275" y="801687"/>
                </a:lnTo>
                <a:lnTo>
                  <a:pt x="176213" y="744537"/>
                </a:lnTo>
                <a:lnTo>
                  <a:pt x="179388" y="673100"/>
                </a:lnTo>
                <a:lnTo>
                  <a:pt x="176213" y="606425"/>
                </a:lnTo>
                <a:lnTo>
                  <a:pt x="168275" y="546100"/>
                </a:lnTo>
                <a:lnTo>
                  <a:pt x="157163" y="496887"/>
                </a:lnTo>
                <a:lnTo>
                  <a:pt x="142875" y="450850"/>
                </a:lnTo>
                <a:lnTo>
                  <a:pt x="127000" y="409575"/>
                </a:lnTo>
                <a:lnTo>
                  <a:pt x="109538" y="369887"/>
                </a:lnTo>
                <a:lnTo>
                  <a:pt x="92075" y="334962"/>
                </a:lnTo>
                <a:lnTo>
                  <a:pt x="73025" y="296862"/>
                </a:lnTo>
                <a:lnTo>
                  <a:pt x="53975" y="260350"/>
                </a:lnTo>
                <a:lnTo>
                  <a:pt x="38100" y="217487"/>
                </a:lnTo>
                <a:lnTo>
                  <a:pt x="22225" y="174625"/>
                </a:lnTo>
                <a:lnTo>
                  <a:pt x="12700" y="122237"/>
                </a:lnTo>
                <a:lnTo>
                  <a:pt x="4763" y="66675"/>
                </a:lnTo>
                <a:close/>
              </a:path>
            </a:pathLst>
          </a:custGeom>
          <a:solidFill>
            <a:schemeClr val="accent1">
              <a:lumMod val="50000"/>
              <a:alpha val="2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wrap="square" rtlCol="0" anchor="ctr">
            <a:noAutofit/>
          </a:bodyPr>
          <a:lstStyle/>
          <a:p>
            <a:pPr algn="ctr" defTabSz="45720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E11852-A17A-42E5-B094-333D537DB317}"/>
              </a:ext>
            </a:extLst>
          </p:cNvPr>
          <p:cNvSpPr txBox="1"/>
          <p:nvPr/>
        </p:nvSpPr>
        <p:spPr>
          <a:xfrm>
            <a:off x="8016641" y="662400"/>
            <a:ext cx="3410309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u="sng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HUB STORE: ACTIVEVOS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40D8E28-91B5-42B0-9D6C-B777D8AD90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713579" cy="6858000"/>
          </a:xfrm>
          <a:custGeom>
            <a:avLst/>
            <a:gdLst>
              <a:gd name="connsiteX0" fmla="*/ 0 w 7713579"/>
              <a:gd name="connsiteY0" fmla="*/ 0 h 6858000"/>
              <a:gd name="connsiteX1" fmla="*/ 7534191 w 7713579"/>
              <a:gd name="connsiteY1" fmla="*/ 0 h 6858000"/>
              <a:gd name="connsiteX2" fmla="*/ 7538954 w 7713579"/>
              <a:gd name="connsiteY2" fmla="*/ 66675 h 6858000"/>
              <a:gd name="connsiteX3" fmla="*/ 7546891 w 7713579"/>
              <a:gd name="connsiteY3" fmla="*/ 122237 h 6858000"/>
              <a:gd name="connsiteX4" fmla="*/ 7556416 w 7713579"/>
              <a:gd name="connsiteY4" fmla="*/ 174625 h 6858000"/>
              <a:gd name="connsiteX5" fmla="*/ 7572291 w 7713579"/>
              <a:gd name="connsiteY5" fmla="*/ 217487 h 6858000"/>
              <a:gd name="connsiteX6" fmla="*/ 7588166 w 7713579"/>
              <a:gd name="connsiteY6" fmla="*/ 260350 h 6858000"/>
              <a:gd name="connsiteX7" fmla="*/ 7607216 w 7713579"/>
              <a:gd name="connsiteY7" fmla="*/ 296862 h 6858000"/>
              <a:gd name="connsiteX8" fmla="*/ 7626266 w 7713579"/>
              <a:gd name="connsiteY8" fmla="*/ 334962 h 6858000"/>
              <a:gd name="connsiteX9" fmla="*/ 7643729 w 7713579"/>
              <a:gd name="connsiteY9" fmla="*/ 369887 h 6858000"/>
              <a:gd name="connsiteX10" fmla="*/ 7661191 w 7713579"/>
              <a:gd name="connsiteY10" fmla="*/ 409575 h 6858000"/>
              <a:gd name="connsiteX11" fmla="*/ 7677066 w 7713579"/>
              <a:gd name="connsiteY11" fmla="*/ 450850 h 6858000"/>
              <a:gd name="connsiteX12" fmla="*/ 7691354 w 7713579"/>
              <a:gd name="connsiteY12" fmla="*/ 496887 h 6858000"/>
              <a:gd name="connsiteX13" fmla="*/ 7702466 w 7713579"/>
              <a:gd name="connsiteY13" fmla="*/ 546100 h 6858000"/>
              <a:gd name="connsiteX14" fmla="*/ 7710404 w 7713579"/>
              <a:gd name="connsiteY14" fmla="*/ 606425 h 6858000"/>
              <a:gd name="connsiteX15" fmla="*/ 7713579 w 7713579"/>
              <a:gd name="connsiteY15" fmla="*/ 673100 h 6858000"/>
              <a:gd name="connsiteX16" fmla="*/ 7710404 w 7713579"/>
              <a:gd name="connsiteY16" fmla="*/ 744537 h 6858000"/>
              <a:gd name="connsiteX17" fmla="*/ 7702466 w 7713579"/>
              <a:gd name="connsiteY17" fmla="*/ 801687 h 6858000"/>
              <a:gd name="connsiteX18" fmla="*/ 7691354 w 7713579"/>
              <a:gd name="connsiteY18" fmla="*/ 854075 h 6858000"/>
              <a:gd name="connsiteX19" fmla="*/ 7677066 w 7713579"/>
              <a:gd name="connsiteY19" fmla="*/ 901700 h 6858000"/>
              <a:gd name="connsiteX20" fmla="*/ 7661191 w 7713579"/>
              <a:gd name="connsiteY20" fmla="*/ 942975 h 6858000"/>
              <a:gd name="connsiteX21" fmla="*/ 7642141 w 7713579"/>
              <a:gd name="connsiteY21" fmla="*/ 981075 h 6858000"/>
              <a:gd name="connsiteX22" fmla="*/ 7623091 w 7713579"/>
              <a:gd name="connsiteY22" fmla="*/ 1017587 h 6858000"/>
              <a:gd name="connsiteX23" fmla="*/ 7604041 w 7713579"/>
              <a:gd name="connsiteY23" fmla="*/ 1055687 h 6858000"/>
              <a:gd name="connsiteX24" fmla="*/ 7586579 w 7713579"/>
              <a:gd name="connsiteY24" fmla="*/ 1095375 h 6858000"/>
              <a:gd name="connsiteX25" fmla="*/ 7569116 w 7713579"/>
              <a:gd name="connsiteY25" fmla="*/ 1136650 h 6858000"/>
              <a:gd name="connsiteX26" fmla="*/ 7554829 w 7713579"/>
              <a:gd name="connsiteY26" fmla="*/ 1182687 h 6858000"/>
              <a:gd name="connsiteX27" fmla="*/ 7545304 w 7713579"/>
              <a:gd name="connsiteY27" fmla="*/ 1235075 h 6858000"/>
              <a:gd name="connsiteX28" fmla="*/ 7535779 w 7713579"/>
              <a:gd name="connsiteY28" fmla="*/ 1295400 h 6858000"/>
              <a:gd name="connsiteX29" fmla="*/ 7534191 w 7713579"/>
              <a:gd name="connsiteY29" fmla="*/ 1363662 h 6858000"/>
              <a:gd name="connsiteX30" fmla="*/ 7535779 w 7713579"/>
              <a:gd name="connsiteY30" fmla="*/ 1431925 h 6858000"/>
              <a:gd name="connsiteX31" fmla="*/ 7545304 w 7713579"/>
              <a:gd name="connsiteY31" fmla="*/ 1492250 h 6858000"/>
              <a:gd name="connsiteX32" fmla="*/ 7554829 w 7713579"/>
              <a:gd name="connsiteY32" fmla="*/ 1544637 h 6858000"/>
              <a:gd name="connsiteX33" fmla="*/ 7569116 w 7713579"/>
              <a:gd name="connsiteY33" fmla="*/ 1589087 h 6858000"/>
              <a:gd name="connsiteX34" fmla="*/ 7586579 w 7713579"/>
              <a:gd name="connsiteY34" fmla="*/ 1631950 h 6858000"/>
              <a:gd name="connsiteX35" fmla="*/ 7604041 w 7713579"/>
              <a:gd name="connsiteY35" fmla="*/ 1671637 h 6858000"/>
              <a:gd name="connsiteX36" fmla="*/ 7623091 w 7713579"/>
              <a:gd name="connsiteY36" fmla="*/ 1708150 h 6858000"/>
              <a:gd name="connsiteX37" fmla="*/ 7642141 w 7713579"/>
              <a:gd name="connsiteY37" fmla="*/ 1743075 h 6858000"/>
              <a:gd name="connsiteX38" fmla="*/ 7661191 w 7713579"/>
              <a:gd name="connsiteY38" fmla="*/ 1782762 h 6858000"/>
              <a:gd name="connsiteX39" fmla="*/ 7677066 w 7713579"/>
              <a:gd name="connsiteY39" fmla="*/ 1824037 h 6858000"/>
              <a:gd name="connsiteX40" fmla="*/ 7691354 w 7713579"/>
              <a:gd name="connsiteY40" fmla="*/ 1870075 h 6858000"/>
              <a:gd name="connsiteX41" fmla="*/ 7702466 w 7713579"/>
              <a:gd name="connsiteY41" fmla="*/ 1922462 h 6858000"/>
              <a:gd name="connsiteX42" fmla="*/ 7710404 w 7713579"/>
              <a:gd name="connsiteY42" fmla="*/ 1982787 h 6858000"/>
              <a:gd name="connsiteX43" fmla="*/ 7713579 w 7713579"/>
              <a:gd name="connsiteY43" fmla="*/ 2051050 h 6858000"/>
              <a:gd name="connsiteX44" fmla="*/ 7710404 w 7713579"/>
              <a:gd name="connsiteY44" fmla="*/ 2119312 h 6858000"/>
              <a:gd name="connsiteX45" fmla="*/ 7702466 w 7713579"/>
              <a:gd name="connsiteY45" fmla="*/ 2179637 h 6858000"/>
              <a:gd name="connsiteX46" fmla="*/ 7691354 w 7713579"/>
              <a:gd name="connsiteY46" fmla="*/ 2232025 h 6858000"/>
              <a:gd name="connsiteX47" fmla="*/ 7677066 w 7713579"/>
              <a:gd name="connsiteY47" fmla="*/ 2278062 h 6858000"/>
              <a:gd name="connsiteX48" fmla="*/ 7661191 w 7713579"/>
              <a:gd name="connsiteY48" fmla="*/ 2319337 h 6858000"/>
              <a:gd name="connsiteX49" fmla="*/ 7642141 w 7713579"/>
              <a:gd name="connsiteY49" fmla="*/ 2359025 h 6858000"/>
              <a:gd name="connsiteX50" fmla="*/ 7623091 w 7713579"/>
              <a:gd name="connsiteY50" fmla="*/ 2395537 h 6858000"/>
              <a:gd name="connsiteX51" fmla="*/ 7604041 w 7713579"/>
              <a:gd name="connsiteY51" fmla="*/ 2433637 h 6858000"/>
              <a:gd name="connsiteX52" fmla="*/ 7586579 w 7713579"/>
              <a:gd name="connsiteY52" fmla="*/ 2471737 h 6858000"/>
              <a:gd name="connsiteX53" fmla="*/ 7569116 w 7713579"/>
              <a:gd name="connsiteY53" fmla="*/ 2513012 h 6858000"/>
              <a:gd name="connsiteX54" fmla="*/ 7554829 w 7713579"/>
              <a:gd name="connsiteY54" fmla="*/ 2560637 h 6858000"/>
              <a:gd name="connsiteX55" fmla="*/ 7545304 w 7713579"/>
              <a:gd name="connsiteY55" fmla="*/ 2613025 h 6858000"/>
              <a:gd name="connsiteX56" fmla="*/ 7535779 w 7713579"/>
              <a:gd name="connsiteY56" fmla="*/ 2671762 h 6858000"/>
              <a:gd name="connsiteX57" fmla="*/ 7534191 w 7713579"/>
              <a:gd name="connsiteY57" fmla="*/ 2741612 h 6858000"/>
              <a:gd name="connsiteX58" fmla="*/ 7535779 w 7713579"/>
              <a:gd name="connsiteY58" fmla="*/ 2809875 h 6858000"/>
              <a:gd name="connsiteX59" fmla="*/ 7545304 w 7713579"/>
              <a:gd name="connsiteY59" fmla="*/ 2868612 h 6858000"/>
              <a:gd name="connsiteX60" fmla="*/ 7554829 w 7713579"/>
              <a:gd name="connsiteY60" fmla="*/ 2922587 h 6858000"/>
              <a:gd name="connsiteX61" fmla="*/ 7569116 w 7713579"/>
              <a:gd name="connsiteY61" fmla="*/ 2967037 h 6858000"/>
              <a:gd name="connsiteX62" fmla="*/ 7586579 w 7713579"/>
              <a:gd name="connsiteY62" fmla="*/ 3009900 h 6858000"/>
              <a:gd name="connsiteX63" fmla="*/ 7604041 w 7713579"/>
              <a:gd name="connsiteY63" fmla="*/ 3046412 h 6858000"/>
              <a:gd name="connsiteX64" fmla="*/ 7623091 w 7713579"/>
              <a:gd name="connsiteY64" fmla="*/ 3084512 h 6858000"/>
              <a:gd name="connsiteX65" fmla="*/ 7642141 w 7713579"/>
              <a:gd name="connsiteY65" fmla="*/ 3121025 h 6858000"/>
              <a:gd name="connsiteX66" fmla="*/ 7661191 w 7713579"/>
              <a:gd name="connsiteY66" fmla="*/ 3160712 h 6858000"/>
              <a:gd name="connsiteX67" fmla="*/ 7677066 w 7713579"/>
              <a:gd name="connsiteY67" fmla="*/ 3201987 h 6858000"/>
              <a:gd name="connsiteX68" fmla="*/ 7691354 w 7713579"/>
              <a:gd name="connsiteY68" fmla="*/ 3248025 h 6858000"/>
              <a:gd name="connsiteX69" fmla="*/ 7702466 w 7713579"/>
              <a:gd name="connsiteY69" fmla="*/ 3300412 h 6858000"/>
              <a:gd name="connsiteX70" fmla="*/ 7710404 w 7713579"/>
              <a:gd name="connsiteY70" fmla="*/ 3360737 h 6858000"/>
              <a:gd name="connsiteX71" fmla="*/ 7713579 w 7713579"/>
              <a:gd name="connsiteY71" fmla="*/ 3427412 h 6858000"/>
              <a:gd name="connsiteX72" fmla="*/ 7710404 w 7713579"/>
              <a:gd name="connsiteY72" fmla="*/ 3497262 h 6858000"/>
              <a:gd name="connsiteX73" fmla="*/ 7702466 w 7713579"/>
              <a:gd name="connsiteY73" fmla="*/ 3557587 h 6858000"/>
              <a:gd name="connsiteX74" fmla="*/ 7691354 w 7713579"/>
              <a:gd name="connsiteY74" fmla="*/ 3609975 h 6858000"/>
              <a:gd name="connsiteX75" fmla="*/ 7677066 w 7713579"/>
              <a:gd name="connsiteY75" fmla="*/ 3656012 h 6858000"/>
              <a:gd name="connsiteX76" fmla="*/ 7661191 w 7713579"/>
              <a:gd name="connsiteY76" fmla="*/ 3697287 h 6858000"/>
              <a:gd name="connsiteX77" fmla="*/ 7642141 w 7713579"/>
              <a:gd name="connsiteY77" fmla="*/ 3736975 h 6858000"/>
              <a:gd name="connsiteX78" fmla="*/ 7604041 w 7713579"/>
              <a:gd name="connsiteY78" fmla="*/ 3811587 h 6858000"/>
              <a:gd name="connsiteX79" fmla="*/ 7586579 w 7713579"/>
              <a:gd name="connsiteY79" fmla="*/ 3848100 h 6858000"/>
              <a:gd name="connsiteX80" fmla="*/ 7569116 w 7713579"/>
              <a:gd name="connsiteY80" fmla="*/ 3890962 h 6858000"/>
              <a:gd name="connsiteX81" fmla="*/ 7554829 w 7713579"/>
              <a:gd name="connsiteY81" fmla="*/ 3935412 h 6858000"/>
              <a:gd name="connsiteX82" fmla="*/ 7545304 w 7713579"/>
              <a:gd name="connsiteY82" fmla="*/ 3987800 h 6858000"/>
              <a:gd name="connsiteX83" fmla="*/ 7535779 w 7713579"/>
              <a:gd name="connsiteY83" fmla="*/ 4048125 h 6858000"/>
              <a:gd name="connsiteX84" fmla="*/ 7534191 w 7713579"/>
              <a:gd name="connsiteY84" fmla="*/ 4116387 h 6858000"/>
              <a:gd name="connsiteX85" fmla="*/ 7535779 w 7713579"/>
              <a:gd name="connsiteY85" fmla="*/ 4186237 h 6858000"/>
              <a:gd name="connsiteX86" fmla="*/ 7545304 w 7713579"/>
              <a:gd name="connsiteY86" fmla="*/ 4244975 h 6858000"/>
              <a:gd name="connsiteX87" fmla="*/ 7554829 w 7713579"/>
              <a:gd name="connsiteY87" fmla="*/ 4297362 h 6858000"/>
              <a:gd name="connsiteX88" fmla="*/ 7569116 w 7713579"/>
              <a:gd name="connsiteY88" fmla="*/ 4343400 h 6858000"/>
              <a:gd name="connsiteX89" fmla="*/ 7586579 w 7713579"/>
              <a:gd name="connsiteY89" fmla="*/ 4386262 h 6858000"/>
              <a:gd name="connsiteX90" fmla="*/ 7604041 w 7713579"/>
              <a:gd name="connsiteY90" fmla="*/ 4424362 h 6858000"/>
              <a:gd name="connsiteX91" fmla="*/ 7642141 w 7713579"/>
              <a:gd name="connsiteY91" fmla="*/ 4498975 h 6858000"/>
              <a:gd name="connsiteX92" fmla="*/ 7661191 w 7713579"/>
              <a:gd name="connsiteY92" fmla="*/ 4537075 h 6858000"/>
              <a:gd name="connsiteX93" fmla="*/ 7677066 w 7713579"/>
              <a:gd name="connsiteY93" fmla="*/ 4579937 h 6858000"/>
              <a:gd name="connsiteX94" fmla="*/ 7691354 w 7713579"/>
              <a:gd name="connsiteY94" fmla="*/ 4625975 h 6858000"/>
              <a:gd name="connsiteX95" fmla="*/ 7702466 w 7713579"/>
              <a:gd name="connsiteY95" fmla="*/ 4678362 h 6858000"/>
              <a:gd name="connsiteX96" fmla="*/ 7710404 w 7713579"/>
              <a:gd name="connsiteY96" fmla="*/ 4738687 h 6858000"/>
              <a:gd name="connsiteX97" fmla="*/ 7713579 w 7713579"/>
              <a:gd name="connsiteY97" fmla="*/ 4806950 h 6858000"/>
              <a:gd name="connsiteX98" fmla="*/ 7710404 w 7713579"/>
              <a:gd name="connsiteY98" fmla="*/ 4875212 h 6858000"/>
              <a:gd name="connsiteX99" fmla="*/ 7702466 w 7713579"/>
              <a:gd name="connsiteY99" fmla="*/ 4935537 h 6858000"/>
              <a:gd name="connsiteX100" fmla="*/ 7691354 w 7713579"/>
              <a:gd name="connsiteY100" fmla="*/ 4987925 h 6858000"/>
              <a:gd name="connsiteX101" fmla="*/ 7677066 w 7713579"/>
              <a:gd name="connsiteY101" fmla="*/ 5033962 h 6858000"/>
              <a:gd name="connsiteX102" fmla="*/ 7661191 w 7713579"/>
              <a:gd name="connsiteY102" fmla="*/ 5075237 h 6858000"/>
              <a:gd name="connsiteX103" fmla="*/ 7642141 w 7713579"/>
              <a:gd name="connsiteY103" fmla="*/ 5114925 h 6858000"/>
              <a:gd name="connsiteX104" fmla="*/ 7623091 w 7713579"/>
              <a:gd name="connsiteY104" fmla="*/ 5149850 h 6858000"/>
              <a:gd name="connsiteX105" fmla="*/ 7604041 w 7713579"/>
              <a:gd name="connsiteY105" fmla="*/ 5186362 h 6858000"/>
              <a:gd name="connsiteX106" fmla="*/ 7586579 w 7713579"/>
              <a:gd name="connsiteY106" fmla="*/ 5226050 h 6858000"/>
              <a:gd name="connsiteX107" fmla="*/ 7569116 w 7713579"/>
              <a:gd name="connsiteY107" fmla="*/ 5268912 h 6858000"/>
              <a:gd name="connsiteX108" fmla="*/ 7554829 w 7713579"/>
              <a:gd name="connsiteY108" fmla="*/ 5313362 h 6858000"/>
              <a:gd name="connsiteX109" fmla="*/ 7545304 w 7713579"/>
              <a:gd name="connsiteY109" fmla="*/ 5365750 h 6858000"/>
              <a:gd name="connsiteX110" fmla="*/ 7535779 w 7713579"/>
              <a:gd name="connsiteY110" fmla="*/ 5426075 h 6858000"/>
              <a:gd name="connsiteX111" fmla="*/ 7534191 w 7713579"/>
              <a:gd name="connsiteY111" fmla="*/ 5494337 h 6858000"/>
              <a:gd name="connsiteX112" fmla="*/ 7535779 w 7713579"/>
              <a:gd name="connsiteY112" fmla="*/ 5562600 h 6858000"/>
              <a:gd name="connsiteX113" fmla="*/ 7545304 w 7713579"/>
              <a:gd name="connsiteY113" fmla="*/ 5622925 h 6858000"/>
              <a:gd name="connsiteX114" fmla="*/ 7554829 w 7713579"/>
              <a:gd name="connsiteY114" fmla="*/ 5675312 h 6858000"/>
              <a:gd name="connsiteX115" fmla="*/ 7569116 w 7713579"/>
              <a:gd name="connsiteY115" fmla="*/ 5721350 h 6858000"/>
              <a:gd name="connsiteX116" fmla="*/ 7586579 w 7713579"/>
              <a:gd name="connsiteY116" fmla="*/ 5762625 h 6858000"/>
              <a:gd name="connsiteX117" fmla="*/ 7604041 w 7713579"/>
              <a:gd name="connsiteY117" fmla="*/ 5802312 h 6858000"/>
              <a:gd name="connsiteX118" fmla="*/ 7623091 w 7713579"/>
              <a:gd name="connsiteY118" fmla="*/ 5840412 h 6858000"/>
              <a:gd name="connsiteX119" fmla="*/ 7642141 w 7713579"/>
              <a:gd name="connsiteY119" fmla="*/ 5876925 h 6858000"/>
              <a:gd name="connsiteX120" fmla="*/ 7661191 w 7713579"/>
              <a:gd name="connsiteY120" fmla="*/ 5915025 h 6858000"/>
              <a:gd name="connsiteX121" fmla="*/ 7677066 w 7713579"/>
              <a:gd name="connsiteY121" fmla="*/ 5956300 h 6858000"/>
              <a:gd name="connsiteX122" fmla="*/ 7691354 w 7713579"/>
              <a:gd name="connsiteY122" fmla="*/ 6003925 h 6858000"/>
              <a:gd name="connsiteX123" fmla="*/ 7702466 w 7713579"/>
              <a:gd name="connsiteY123" fmla="*/ 6056312 h 6858000"/>
              <a:gd name="connsiteX124" fmla="*/ 7710404 w 7713579"/>
              <a:gd name="connsiteY124" fmla="*/ 6113462 h 6858000"/>
              <a:gd name="connsiteX125" fmla="*/ 7713579 w 7713579"/>
              <a:gd name="connsiteY125" fmla="*/ 6183312 h 6858000"/>
              <a:gd name="connsiteX126" fmla="*/ 7710404 w 7713579"/>
              <a:gd name="connsiteY126" fmla="*/ 6251575 h 6858000"/>
              <a:gd name="connsiteX127" fmla="*/ 7702466 w 7713579"/>
              <a:gd name="connsiteY127" fmla="*/ 6311900 h 6858000"/>
              <a:gd name="connsiteX128" fmla="*/ 7691354 w 7713579"/>
              <a:gd name="connsiteY128" fmla="*/ 6361112 h 6858000"/>
              <a:gd name="connsiteX129" fmla="*/ 7677066 w 7713579"/>
              <a:gd name="connsiteY129" fmla="*/ 6407150 h 6858000"/>
              <a:gd name="connsiteX130" fmla="*/ 7661191 w 7713579"/>
              <a:gd name="connsiteY130" fmla="*/ 6448425 h 6858000"/>
              <a:gd name="connsiteX131" fmla="*/ 7643729 w 7713579"/>
              <a:gd name="connsiteY131" fmla="*/ 6488112 h 6858000"/>
              <a:gd name="connsiteX132" fmla="*/ 7626266 w 7713579"/>
              <a:gd name="connsiteY132" fmla="*/ 6523037 h 6858000"/>
              <a:gd name="connsiteX133" fmla="*/ 7607216 w 7713579"/>
              <a:gd name="connsiteY133" fmla="*/ 6561137 h 6858000"/>
              <a:gd name="connsiteX134" fmla="*/ 7588166 w 7713579"/>
              <a:gd name="connsiteY134" fmla="*/ 6597650 h 6858000"/>
              <a:gd name="connsiteX135" fmla="*/ 7572291 w 7713579"/>
              <a:gd name="connsiteY135" fmla="*/ 6640512 h 6858000"/>
              <a:gd name="connsiteX136" fmla="*/ 7556416 w 7713579"/>
              <a:gd name="connsiteY136" fmla="*/ 6683375 h 6858000"/>
              <a:gd name="connsiteX137" fmla="*/ 7546891 w 7713579"/>
              <a:gd name="connsiteY137" fmla="*/ 6735762 h 6858000"/>
              <a:gd name="connsiteX138" fmla="*/ 7538954 w 7713579"/>
              <a:gd name="connsiteY138" fmla="*/ 6791325 h 6858000"/>
              <a:gd name="connsiteX139" fmla="*/ 7534191 w 7713579"/>
              <a:gd name="connsiteY139" fmla="*/ 6858000 h 6858000"/>
              <a:gd name="connsiteX140" fmla="*/ 0 w 7713579"/>
              <a:gd name="connsiteY140" fmla="*/ 6858000 h 6858000"/>
              <a:gd name="connsiteX141" fmla="*/ 0 w 7713579"/>
              <a:gd name="connsiteY14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</a:cxnLst>
            <a:rect l="l" t="t" r="r" b="b"/>
            <a:pathLst>
              <a:path w="7713579" h="6858000">
                <a:moveTo>
                  <a:pt x="0" y="0"/>
                </a:moveTo>
                <a:lnTo>
                  <a:pt x="7534191" y="0"/>
                </a:lnTo>
                <a:lnTo>
                  <a:pt x="7538954" y="66675"/>
                </a:lnTo>
                <a:lnTo>
                  <a:pt x="7546891" y="122237"/>
                </a:lnTo>
                <a:lnTo>
                  <a:pt x="7556416" y="174625"/>
                </a:lnTo>
                <a:lnTo>
                  <a:pt x="7572291" y="217487"/>
                </a:lnTo>
                <a:lnTo>
                  <a:pt x="7588166" y="260350"/>
                </a:lnTo>
                <a:lnTo>
                  <a:pt x="7607216" y="296862"/>
                </a:lnTo>
                <a:lnTo>
                  <a:pt x="7626266" y="334962"/>
                </a:lnTo>
                <a:lnTo>
                  <a:pt x="7643729" y="369887"/>
                </a:lnTo>
                <a:lnTo>
                  <a:pt x="7661191" y="409575"/>
                </a:lnTo>
                <a:lnTo>
                  <a:pt x="7677066" y="450850"/>
                </a:lnTo>
                <a:lnTo>
                  <a:pt x="7691354" y="496887"/>
                </a:lnTo>
                <a:lnTo>
                  <a:pt x="7702466" y="546100"/>
                </a:lnTo>
                <a:lnTo>
                  <a:pt x="7710404" y="606425"/>
                </a:lnTo>
                <a:lnTo>
                  <a:pt x="7713579" y="673100"/>
                </a:lnTo>
                <a:lnTo>
                  <a:pt x="7710404" y="744537"/>
                </a:lnTo>
                <a:lnTo>
                  <a:pt x="7702466" y="801687"/>
                </a:lnTo>
                <a:lnTo>
                  <a:pt x="7691354" y="854075"/>
                </a:lnTo>
                <a:lnTo>
                  <a:pt x="7677066" y="901700"/>
                </a:lnTo>
                <a:lnTo>
                  <a:pt x="7661191" y="942975"/>
                </a:lnTo>
                <a:lnTo>
                  <a:pt x="7642141" y="981075"/>
                </a:lnTo>
                <a:lnTo>
                  <a:pt x="7623091" y="1017587"/>
                </a:lnTo>
                <a:lnTo>
                  <a:pt x="7604041" y="1055687"/>
                </a:lnTo>
                <a:lnTo>
                  <a:pt x="7586579" y="1095375"/>
                </a:lnTo>
                <a:lnTo>
                  <a:pt x="7569116" y="1136650"/>
                </a:lnTo>
                <a:lnTo>
                  <a:pt x="7554829" y="1182687"/>
                </a:lnTo>
                <a:lnTo>
                  <a:pt x="7545304" y="1235075"/>
                </a:lnTo>
                <a:lnTo>
                  <a:pt x="7535779" y="1295400"/>
                </a:lnTo>
                <a:lnTo>
                  <a:pt x="7534191" y="1363662"/>
                </a:lnTo>
                <a:lnTo>
                  <a:pt x="7535779" y="1431925"/>
                </a:lnTo>
                <a:lnTo>
                  <a:pt x="7545304" y="1492250"/>
                </a:lnTo>
                <a:lnTo>
                  <a:pt x="7554829" y="1544637"/>
                </a:lnTo>
                <a:lnTo>
                  <a:pt x="7569116" y="1589087"/>
                </a:lnTo>
                <a:lnTo>
                  <a:pt x="7586579" y="1631950"/>
                </a:lnTo>
                <a:lnTo>
                  <a:pt x="7604041" y="1671637"/>
                </a:lnTo>
                <a:lnTo>
                  <a:pt x="7623091" y="1708150"/>
                </a:lnTo>
                <a:lnTo>
                  <a:pt x="7642141" y="1743075"/>
                </a:lnTo>
                <a:lnTo>
                  <a:pt x="7661191" y="1782762"/>
                </a:lnTo>
                <a:lnTo>
                  <a:pt x="7677066" y="1824037"/>
                </a:lnTo>
                <a:lnTo>
                  <a:pt x="7691354" y="1870075"/>
                </a:lnTo>
                <a:lnTo>
                  <a:pt x="7702466" y="1922462"/>
                </a:lnTo>
                <a:lnTo>
                  <a:pt x="7710404" y="1982787"/>
                </a:lnTo>
                <a:lnTo>
                  <a:pt x="7713579" y="2051050"/>
                </a:lnTo>
                <a:lnTo>
                  <a:pt x="7710404" y="2119312"/>
                </a:lnTo>
                <a:lnTo>
                  <a:pt x="7702466" y="2179637"/>
                </a:lnTo>
                <a:lnTo>
                  <a:pt x="7691354" y="2232025"/>
                </a:lnTo>
                <a:lnTo>
                  <a:pt x="7677066" y="2278062"/>
                </a:lnTo>
                <a:lnTo>
                  <a:pt x="7661191" y="2319337"/>
                </a:lnTo>
                <a:lnTo>
                  <a:pt x="7642141" y="2359025"/>
                </a:lnTo>
                <a:lnTo>
                  <a:pt x="7623091" y="2395537"/>
                </a:lnTo>
                <a:lnTo>
                  <a:pt x="7604041" y="2433637"/>
                </a:lnTo>
                <a:lnTo>
                  <a:pt x="7586579" y="2471737"/>
                </a:lnTo>
                <a:lnTo>
                  <a:pt x="7569116" y="2513012"/>
                </a:lnTo>
                <a:lnTo>
                  <a:pt x="7554829" y="2560637"/>
                </a:lnTo>
                <a:lnTo>
                  <a:pt x="7545304" y="2613025"/>
                </a:lnTo>
                <a:lnTo>
                  <a:pt x="7535779" y="2671762"/>
                </a:lnTo>
                <a:lnTo>
                  <a:pt x="7534191" y="2741612"/>
                </a:lnTo>
                <a:lnTo>
                  <a:pt x="7535779" y="2809875"/>
                </a:lnTo>
                <a:lnTo>
                  <a:pt x="7545304" y="2868612"/>
                </a:lnTo>
                <a:lnTo>
                  <a:pt x="7554829" y="2922587"/>
                </a:lnTo>
                <a:lnTo>
                  <a:pt x="7569116" y="2967037"/>
                </a:lnTo>
                <a:lnTo>
                  <a:pt x="7586579" y="3009900"/>
                </a:lnTo>
                <a:lnTo>
                  <a:pt x="7604041" y="3046412"/>
                </a:lnTo>
                <a:lnTo>
                  <a:pt x="7623091" y="3084512"/>
                </a:lnTo>
                <a:lnTo>
                  <a:pt x="7642141" y="3121025"/>
                </a:lnTo>
                <a:lnTo>
                  <a:pt x="7661191" y="3160712"/>
                </a:lnTo>
                <a:lnTo>
                  <a:pt x="7677066" y="3201987"/>
                </a:lnTo>
                <a:lnTo>
                  <a:pt x="7691354" y="3248025"/>
                </a:lnTo>
                <a:lnTo>
                  <a:pt x="7702466" y="3300412"/>
                </a:lnTo>
                <a:lnTo>
                  <a:pt x="7710404" y="3360737"/>
                </a:lnTo>
                <a:lnTo>
                  <a:pt x="7713579" y="3427412"/>
                </a:lnTo>
                <a:lnTo>
                  <a:pt x="7710404" y="3497262"/>
                </a:lnTo>
                <a:lnTo>
                  <a:pt x="7702466" y="3557587"/>
                </a:lnTo>
                <a:lnTo>
                  <a:pt x="7691354" y="3609975"/>
                </a:lnTo>
                <a:lnTo>
                  <a:pt x="7677066" y="3656012"/>
                </a:lnTo>
                <a:lnTo>
                  <a:pt x="7661191" y="3697287"/>
                </a:lnTo>
                <a:lnTo>
                  <a:pt x="7642141" y="3736975"/>
                </a:lnTo>
                <a:lnTo>
                  <a:pt x="7604041" y="3811587"/>
                </a:lnTo>
                <a:lnTo>
                  <a:pt x="7586579" y="3848100"/>
                </a:lnTo>
                <a:lnTo>
                  <a:pt x="7569116" y="3890962"/>
                </a:lnTo>
                <a:lnTo>
                  <a:pt x="7554829" y="3935412"/>
                </a:lnTo>
                <a:lnTo>
                  <a:pt x="7545304" y="3987800"/>
                </a:lnTo>
                <a:lnTo>
                  <a:pt x="7535779" y="4048125"/>
                </a:lnTo>
                <a:lnTo>
                  <a:pt x="7534191" y="4116387"/>
                </a:lnTo>
                <a:lnTo>
                  <a:pt x="7535779" y="4186237"/>
                </a:lnTo>
                <a:lnTo>
                  <a:pt x="7545304" y="4244975"/>
                </a:lnTo>
                <a:lnTo>
                  <a:pt x="7554829" y="4297362"/>
                </a:lnTo>
                <a:lnTo>
                  <a:pt x="7569116" y="4343400"/>
                </a:lnTo>
                <a:lnTo>
                  <a:pt x="7586579" y="4386262"/>
                </a:lnTo>
                <a:lnTo>
                  <a:pt x="7604041" y="4424362"/>
                </a:lnTo>
                <a:lnTo>
                  <a:pt x="7642141" y="4498975"/>
                </a:lnTo>
                <a:lnTo>
                  <a:pt x="7661191" y="4537075"/>
                </a:lnTo>
                <a:lnTo>
                  <a:pt x="7677066" y="4579937"/>
                </a:lnTo>
                <a:lnTo>
                  <a:pt x="7691354" y="4625975"/>
                </a:lnTo>
                <a:lnTo>
                  <a:pt x="7702466" y="4678362"/>
                </a:lnTo>
                <a:lnTo>
                  <a:pt x="7710404" y="4738687"/>
                </a:lnTo>
                <a:lnTo>
                  <a:pt x="7713579" y="4806950"/>
                </a:lnTo>
                <a:lnTo>
                  <a:pt x="7710404" y="4875212"/>
                </a:lnTo>
                <a:lnTo>
                  <a:pt x="7702466" y="4935537"/>
                </a:lnTo>
                <a:lnTo>
                  <a:pt x="7691354" y="4987925"/>
                </a:lnTo>
                <a:lnTo>
                  <a:pt x="7677066" y="5033962"/>
                </a:lnTo>
                <a:lnTo>
                  <a:pt x="7661191" y="5075237"/>
                </a:lnTo>
                <a:lnTo>
                  <a:pt x="7642141" y="5114925"/>
                </a:lnTo>
                <a:lnTo>
                  <a:pt x="7623091" y="5149850"/>
                </a:lnTo>
                <a:lnTo>
                  <a:pt x="7604041" y="5186362"/>
                </a:lnTo>
                <a:lnTo>
                  <a:pt x="7586579" y="5226050"/>
                </a:lnTo>
                <a:lnTo>
                  <a:pt x="7569116" y="5268912"/>
                </a:lnTo>
                <a:lnTo>
                  <a:pt x="7554829" y="5313362"/>
                </a:lnTo>
                <a:lnTo>
                  <a:pt x="7545304" y="5365750"/>
                </a:lnTo>
                <a:lnTo>
                  <a:pt x="7535779" y="5426075"/>
                </a:lnTo>
                <a:lnTo>
                  <a:pt x="7534191" y="5494337"/>
                </a:lnTo>
                <a:lnTo>
                  <a:pt x="7535779" y="5562600"/>
                </a:lnTo>
                <a:lnTo>
                  <a:pt x="7545304" y="5622925"/>
                </a:lnTo>
                <a:lnTo>
                  <a:pt x="7554829" y="5675312"/>
                </a:lnTo>
                <a:lnTo>
                  <a:pt x="7569116" y="5721350"/>
                </a:lnTo>
                <a:lnTo>
                  <a:pt x="7586579" y="5762625"/>
                </a:lnTo>
                <a:lnTo>
                  <a:pt x="7604041" y="5802312"/>
                </a:lnTo>
                <a:lnTo>
                  <a:pt x="7623091" y="5840412"/>
                </a:lnTo>
                <a:lnTo>
                  <a:pt x="7642141" y="5876925"/>
                </a:lnTo>
                <a:lnTo>
                  <a:pt x="7661191" y="5915025"/>
                </a:lnTo>
                <a:lnTo>
                  <a:pt x="7677066" y="5956300"/>
                </a:lnTo>
                <a:lnTo>
                  <a:pt x="7691354" y="6003925"/>
                </a:lnTo>
                <a:lnTo>
                  <a:pt x="7702466" y="6056312"/>
                </a:lnTo>
                <a:lnTo>
                  <a:pt x="7710404" y="6113462"/>
                </a:lnTo>
                <a:lnTo>
                  <a:pt x="7713579" y="6183312"/>
                </a:lnTo>
                <a:lnTo>
                  <a:pt x="7710404" y="6251575"/>
                </a:lnTo>
                <a:lnTo>
                  <a:pt x="7702466" y="6311900"/>
                </a:lnTo>
                <a:lnTo>
                  <a:pt x="7691354" y="6361112"/>
                </a:lnTo>
                <a:lnTo>
                  <a:pt x="7677066" y="6407150"/>
                </a:lnTo>
                <a:lnTo>
                  <a:pt x="7661191" y="6448425"/>
                </a:lnTo>
                <a:lnTo>
                  <a:pt x="7643729" y="6488112"/>
                </a:lnTo>
                <a:lnTo>
                  <a:pt x="7626266" y="6523037"/>
                </a:lnTo>
                <a:lnTo>
                  <a:pt x="7607216" y="6561137"/>
                </a:lnTo>
                <a:lnTo>
                  <a:pt x="7588166" y="6597650"/>
                </a:lnTo>
                <a:lnTo>
                  <a:pt x="7572291" y="6640512"/>
                </a:lnTo>
                <a:lnTo>
                  <a:pt x="7556416" y="6683375"/>
                </a:lnTo>
                <a:lnTo>
                  <a:pt x="7546891" y="6735762"/>
                </a:lnTo>
                <a:lnTo>
                  <a:pt x="7538954" y="6791325"/>
                </a:lnTo>
                <a:lnTo>
                  <a:pt x="7534191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A54984-1A04-4871-B671-60B9965B8D09}"/>
              </a:ext>
            </a:extLst>
          </p:cNvPr>
          <p:cNvSpPr txBox="1"/>
          <p:nvPr/>
        </p:nvSpPr>
        <p:spPr>
          <a:xfrm>
            <a:off x="8016641" y="2286000"/>
            <a:ext cx="3410309" cy="384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alpha val="60000"/>
                  </a:schemeClr>
                </a:solidFill>
              </a:rPr>
              <a:t>Add </a:t>
            </a:r>
            <a:r>
              <a:rPr lang="en-US" sz="2000" dirty="0" err="1">
                <a:solidFill>
                  <a:schemeClr val="tx1">
                    <a:alpha val="60000"/>
                  </a:schemeClr>
                </a:solidFill>
                <a:sym typeface="Wingdings" panose="05000000000000000000" pitchFamily="2" charset="2"/>
              </a:rPr>
              <a:t>ActiveVOS</a:t>
            </a:r>
            <a:r>
              <a:rPr lang="en-US" sz="2000" dirty="0">
                <a:solidFill>
                  <a:schemeClr val="tx1">
                    <a:alpha val="60000"/>
                  </a:schemeClr>
                </a:solidFill>
                <a:sym typeface="Wingdings" panose="05000000000000000000" pitchFamily="2" charset="2"/>
              </a:rPr>
              <a:t> security domain info in JBOSS standalone-full.xml file</a:t>
            </a:r>
            <a:endParaRPr lang="en-US" sz="2000" dirty="0">
              <a:solidFill>
                <a:schemeClr val="tx1">
                  <a:alpha val="60000"/>
                </a:schemeClr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>
                  <a:alpha val="60000"/>
                </a:schemeClr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>
                  <a:alpha val="60000"/>
                </a:schemeClr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>
                  <a:alpha val="60000"/>
                </a:schemeClr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>
                  <a:alpha val="60000"/>
                </a:schemeClr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>
                  <a:alpha val="60000"/>
                </a:schemeClr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BE48FA0-F77E-4814-9475-CD0F946C29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27632"/>
            <a:ext cx="8016641" cy="4503168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337208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35F0E358-1E49-4920-80D8-C3D1387088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E2D2362D-7010-4036-B9CA-03DFC8EB3B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DC85BF5E-2BD6-4E5B-8EA3-420B45BB03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7389812" y="0"/>
            <a:ext cx="4802188" cy="6858000"/>
          </a:xfrm>
          <a:custGeom>
            <a:avLst/>
            <a:gdLst>
              <a:gd name="connsiteX0" fmla="*/ 0 w 4802188"/>
              <a:gd name="connsiteY0" fmla="*/ 0 h 6858000"/>
              <a:gd name="connsiteX1" fmla="*/ 4802188 w 4802188"/>
              <a:gd name="connsiteY1" fmla="*/ 0 h 6858000"/>
              <a:gd name="connsiteX2" fmla="*/ 4802188 w 4802188"/>
              <a:gd name="connsiteY2" fmla="*/ 6858000 h 6858000"/>
              <a:gd name="connsiteX3" fmla="*/ 0 w 4802188"/>
              <a:gd name="connsiteY3" fmla="*/ 6858000 h 6858000"/>
              <a:gd name="connsiteX4" fmla="*/ 4763 w 4802188"/>
              <a:gd name="connsiteY4" fmla="*/ 6791325 h 6858000"/>
              <a:gd name="connsiteX5" fmla="*/ 12700 w 4802188"/>
              <a:gd name="connsiteY5" fmla="*/ 6735762 h 6858000"/>
              <a:gd name="connsiteX6" fmla="*/ 22225 w 4802188"/>
              <a:gd name="connsiteY6" fmla="*/ 6683375 h 6858000"/>
              <a:gd name="connsiteX7" fmla="*/ 38100 w 4802188"/>
              <a:gd name="connsiteY7" fmla="*/ 6640512 h 6858000"/>
              <a:gd name="connsiteX8" fmla="*/ 53975 w 4802188"/>
              <a:gd name="connsiteY8" fmla="*/ 6597650 h 6858000"/>
              <a:gd name="connsiteX9" fmla="*/ 73025 w 4802188"/>
              <a:gd name="connsiteY9" fmla="*/ 6561137 h 6858000"/>
              <a:gd name="connsiteX10" fmla="*/ 92075 w 4802188"/>
              <a:gd name="connsiteY10" fmla="*/ 6523037 h 6858000"/>
              <a:gd name="connsiteX11" fmla="*/ 109538 w 4802188"/>
              <a:gd name="connsiteY11" fmla="*/ 6488112 h 6858000"/>
              <a:gd name="connsiteX12" fmla="*/ 127000 w 4802188"/>
              <a:gd name="connsiteY12" fmla="*/ 6448425 h 6858000"/>
              <a:gd name="connsiteX13" fmla="*/ 142875 w 4802188"/>
              <a:gd name="connsiteY13" fmla="*/ 6407150 h 6858000"/>
              <a:gd name="connsiteX14" fmla="*/ 157163 w 4802188"/>
              <a:gd name="connsiteY14" fmla="*/ 6361112 h 6858000"/>
              <a:gd name="connsiteX15" fmla="*/ 168275 w 4802188"/>
              <a:gd name="connsiteY15" fmla="*/ 6311900 h 6858000"/>
              <a:gd name="connsiteX16" fmla="*/ 176213 w 4802188"/>
              <a:gd name="connsiteY16" fmla="*/ 6251575 h 6858000"/>
              <a:gd name="connsiteX17" fmla="*/ 179388 w 4802188"/>
              <a:gd name="connsiteY17" fmla="*/ 6183312 h 6858000"/>
              <a:gd name="connsiteX18" fmla="*/ 176213 w 4802188"/>
              <a:gd name="connsiteY18" fmla="*/ 6113462 h 6858000"/>
              <a:gd name="connsiteX19" fmla="*/ 168275 w 4802188"/>
              <a:gd name="connsiteY19" fmla="*/ 6056312 h 6858000"/>
              <a:gd name="connsiteX20" fmla="*/ 157163 w 4802188"/>
              <a:gd name="connsiteY20" fmla="*/ 6003925 h 6858000"/>
              <a:gd name="connsiteX21" fmla="*/ 142875 w 4802188"/>
              <a:gd name="connsiteY21" fmla="*/ 5956300 h 6858000"/>
              <a:gd name="connsiteX22" fmla="*/ 127000 w 4802188"/>
              <a:gd name="connsiteY22" fmla="*/ 5915025 h 6858000"/>
              <a:gd name="connsiteX23" fmla="*/ 107950 w 4802188"/>
              <a:gd name="connsiteY23" fmla="*/ 5876925 h 6858000"/>
              <a:gd name="connsiteX24" fmla="*/ 88900 w 4802188"/>
              <a:gd name="connsiteY24" fmla="*/ 5840412 h 6858000"/>
              <a:gd name="connsiteX25" fmla="*/ 69850 w 4802188"/>
              <a:gd name="connsiteY25" fmla="*/ 5802312 h 6858000"/>
              <a:gd name="connsiteX26" fmla="*/ 52388 w 4802188"/>
              <a:gd name="connsiteY26" fmla="*/ 5762625 h 6858000"/>
              <a:gd name="connsiteX27" fmla="*/ 34925 w 4802188"/>
              <a:gd name="connsiteY27" fmla="*/ 5721350 h 6858000"/>
              <a:gd name="connsiteX28" fmla="*/ 20638 w 4802188"/>
              <a:gd name="connsiteY28" fmla="*/ 5675312 h 6858000"/>
              <a:gd name="connsiteX29" fmla="*/ 11113 w 4802188"/>
              <a:gd name="connsiteY29" fmla="*/ 5622925 h 6858000"/>
              <a:gd name="connsiteX30" fmla="*/ 1588 w 4802188"/>
              <a:gd name="connsiteY30" fmla="*/ 5562600 h 6858000"/>
              <a:gd name="connsiteX31" fmla="*/ 0 w 4802188"/>
              <a:gd name="connsiteY31" fmla="*/ 5494337 h 6858000"/>
              <a:gd name="connsiteX32" fmla="*/ 1588 w 4802188"/>
              <a:gd name="connsiteY32" fmla="*/ 5426075 h 6858000"/>
              <a:gd name="connsiteX33" fmla="*/ 11113 w 4802188"/>
              <a:gd name="connsiteY33" fmla="*/ 5365750 h 6858000"/>
              <a:gd name="connsiteX34" fmla="*/ 20638 w 4802188"/>
              <a:gd name="connsiteY34" fmla="*/ 5313362 h 6858000"/>
              <a:gd name="connsiteX35" fmla="*/ 34925 w 4802188"/>
              <a:gd name="connsiteY35" fmla="*/ 5268912 h 6858000"/>
              <a:gd name="connsiteX36" fmla="*/ 52388 w 4802188"/>
              <a:gd name="connsiteY36" fmla="*/ 5226050 h 6858000"/>
              <a:gd name="connsiteX37" fmla="*/ 69850 w 4802188"/>
              <a:gd name="connsiteY37" fmla="*/ 5186362 h 6858000"/>
              <a:gd name="connsiteX38" fmla="*/ 88900 w 4802188"/>
              <a:gd name="connsiteY38" fmla="*/ 5149850 h 6858000"/>
              <a:gd name="connsiteX39" fmla="*/ 107950 w 4802188"/>
              <a:gd name="connsiteY39" fmla="*/ 5114925 h 6858000"/>
              <a:gd name="connsiteX40" fmla="*/ 127000 w 4802188"/>
              <a:gd name="connsiteY40" fmla="*/ 5075237 h 6858000"/>
              <a:gd name="connsiteX41" fmla="*/ 142875 w 4802188"/>
              <a:gd name="connsiteY41" fmla="*/ 5033962 h 6858000"/>
              <a:gd name="connsiteX42" fmla="*/ 157163 w 4802188"/>
              <a:gd name="connsiteY42" fmla="*/ 4987925 h 6858000"/>
              <a:gd name="connsiteX43" fmla="*/ 168275 w 4802188"/>
              <a:gd name="connsiteY43" fmla="*/ 4935537 h 6858000"/>
              <a:gd name="connsiteX44" fmla="*/ 176213 w 4802188"/>
              <a:gd name="connsiteY44" fmla="*/ 4875212 h 6858000"/>
              <a:gd name="connsiteX45" fmla="*/ 179388 w 4802188"/>
              <a:gd name="connsiteY45" fmla="*/ 4806950 h 6858000"/>
              <a:gd name="connsiteX46" fmla="*/ 176213 w 4802188"/>
              <a:gd name="connsiteY46" fmla="*/ 4738687 h 6858000"/>
              <a:gd name="connsiteX47" fmla="*/ 168275 w 4802188"/>
              <a:gd name="connsiteY47" fmla="*/ 4678362 h 6858000"/>
              <a:gd name="connsiteX48" fmla="*/ 157163 w 4802188"/>
              <a:gd name="connsiteY48" fmla="*/ 4625975 h 6858000"/>
              <a:gd name="connsiteX49" fmla="*/ 142875 w 4802188"/>
              <a:gd name="connsiteY49" fmla="*/ 4579937 h 6858000"/>
              <a:gd name="connsiteX50" fmla="*/ 127000 w 4802188"/>
              <a:gd name="connsiteY50" fmla="*/ 4537075 h 6858000"/>
              <a:gd name="connsiteX51" fmla="*/ 107950 w 4802188"/>
              <a:gd name="connsiteY51" fmla="*/ 4498975 h 6858000"/>
              <a:gd name="connsiteX52" fmla="*/ 69850 w 4802188"/>
              <a:gd name="connsiteY52" fmla="*/ 4424362 h 6858000"/>
              <a:gd name="connsiteX53" fmla="*/ 52388 w 4802188"/>
              <a:gd name="connsiteY53" fmla="*/ 4386262 h 6858000"/>
              <a:gd name="connsiteX54" fmla="*/ 34925 w 4802188"/>
              <a:gd name="connsiteY54" fmla="*/ 4343400 h 6858000"/>
              <a:gd name="connsiteX55" fmla="*/ 20638 w 4802188"/>
              <a:gd name="connsiteY55" fmla="*/ 4297362 h 6858000"/>
              <a:gd name="connsiteX56" fmla="*/ 11113 w 4802188"/>
              <a:gd name="connsiteY56" fmla="*/ 4244975 h 6858000"/>
              <a:gd name="connsiteX57" fmla="*/ 1588 w 4802188"/>
              <a:gd name="connsiteY57" fmla="*/ 4186237 h 6858000"/>
              <a:gd name="connsiteX58" fmla="*/ 0 w 4802188"/>
              <a:gd name="connsiteY58" fmla="*/ 4116387 h 6858000"/>
              <a:gd name="connsiteX59" fmla="*/ 1588 w 4802188"/>
              <a:gd name="connsiteY59" fmla="*/ 4048125 h 6858000"/>
              <a:gd name="connsiteX60" fmla="*/ 11113 w 4802188"/>
              <a:gd name="connsiteY60" fmla="*/ 3987800 h 6858000"/>
              <a:gd name="connsiteX61" fmla="*/ 20638 w 4802188"/>
              <a:gd name="connsiteY61" fmla="*/ 3935412 h 6858000"/>
              <a:gd name="connsiteX62" fmla="*/ 34925 w 4802188"/>
              <a:gd name="connsiteY62" fmla="*/ 3890962 h 6858000"/>
              <a:gd name="connsiteX63" fmla="*/ 52388 w 4802188"/>
              <a:gd name="connsiteY63" fmla="*/ 3848100 h 6858000"/>
              <a:gd name="connsiteX64" fmla="*/ 69850 w 4802188"/>
              <a:gd name="connsiteY64" fmla="*/ 3811587 h 6858000"/>
              <a:gd name="connsiteX65" fmla="*/ 107950 w 4802188"/>
              <a:gd name="connsiteY65" fmla="*/ 3736975 h 6858000"/>
              <a:gd name="connsiteX66" fmla="*/ 127000 w 4802188"/>
              <a:gd name="connsiteY66" fmla="*/ 3697287 h 6858000"/>
              <a:gd name="connsiteX67" fmla="*/ 142875 w 4802188"/>
              <a:gd name="connsiteY67" fmla="*/ 3656012 h 6858000"/>
              <a:gd name="connsiteX68" fmla="*/ 157163 w 4802188"/>
              <a:gd name="connsiteY68" fmla="*/ 3609975 h 6858000"/>
              <a:gd name="connsiteX69" fmla="*/ 168275 w 4802188"/>
              <a:gd name="connsiteY69" fmla="*/ 3557587 h 6858000"/>
              <a:gd name="connsiteX70" fmla="*/ 176213 w 4802188"/>
              <a:gd name="connsiteY70" fmla="*/ 3497262 h 6858000"/>
              <a:gd name="connsiteX71" fmla="*/ 179388 w 4802188"/>
              <a:gd name="connsiteY71" fmla="*/ 3427412 h 6858000"/>
              <a:gd name="connsiteX72" fmla="*/ 176213 w 4802188"/>
              <a:gd name="connsiteY72" fmla="*/ 3360737 h 6858000"/>
              <a:gd name="connsiteX73" fmla="*/ 168275 w 4802188"/>
              <a:gd name="connsiteY73" fmla="*/ 3300412 h 6858000"/>
              <a:gd name="connsiteX74" fmla="*/ 157163 w 4802188"/>
              <a:gd name="connsiteY74" fmla="*/ 3248025 h 6858000"/>
              <a:gd name="connsiteX75" fmla="*/ 142875 w 4802188"/>
              <a:gd name="connsiteY75" fmla="*/ 3201987 h 6858000"/>
              <a:gd name="connsiteX76" fmla="*/ 127000 w 4802188"/>
              <a:gd name="connsiteY76" fmla="*/ 3160712 h 6858000"/>
              <a:gd name="connsiteX77" fmla="*/ 107950 w 4802188"/>
              <a:gd name="connsiteY77" fmla="*/ 3121025 h 6858000"/>
              <a:gd name="connsiteX78" fmla="*/ 88900 w 4802188"/>
              <a:gd name="connsiteY78" fmla="*/ 3084512 h 6858000"/>
              <a:gd name="connsiteX79" fmla="*/ 69850 w 4802188"/>
              <a:gd name="connsiteY79" fmla="*/ 3046412 h 6858000"/>
              <a:gd name="connsiteX80" fmla="*/ 52388 w 4802188"/>
              <a:gd name="connsiteY80" fmla="*/ 3009900 h 6858000"/>
              <a:gd name="connsiteX81" fmla="*/ 34925 w 4802188"/>
              <a:gd name="connsiteY81" fmla="*/ 2967037 h 6858000"/>
              <a:gd name="connsiteX82" fmla="*/ 20638 w 4802188"/>
              <a:gd name="connsiteY82" fmla="*/ 2922587 h 6858000"/>
              <a:gd name="connsiteX83" fmla="*/ 11113 w 4802188"/>
              <a:gd name="connsiteY83" fmla="*/ 2868612 h 6858000"/>
              <a:gd name="connsiteX84" fmla="*/ 1588 w 4802188"/>
              <a:gd name="connsiteY84" fmla="*/ 2809875 h 6858000"/>
              <a:gd name="connsiteX85" fmla="*/ 0 w 4802188"/>
              <a:gd name="connsiteY85" fmla="*/ 2741612 h 6858000"/>
              <a:gd name="connsiteX86" fmla="*/ 1588 w 4802188"/>
              <a:gd name="connsiteY86" fmla="*/ 2671762 h 6858000"/>
              <a:gd name="connsiteX87" fmla="*/ 11113 w 4802188"/>
              <a:gd name="connsiteY87" fmla="*/ 2613025 h 6858000"/>
              <a:gd name="connsiteX88" fmla="*/ 20638 w 4802188"/>
              <a:gd name="connsiteY88" fmla="*/ 2560637 h 6858000"/>
              <a:gd name="connsiteX89" fmla="*/ 34925 w 4802188"/>
              <a:gd name="connsiteY89" fmla="*/ 2513012 h 6858000"/>
              <a:gd name="connsiteX90" fmla="*/ 52388 w 4802188"/>
              <a:gd name="connsiteY90" fmla="*/ 2471737 h 6858000"/>
              <a:gd name="connsiteX91" fmla="*/ 69850 w 4802188"/>
              <a:gd name="connsiteY91" fmla="*/ 2433637 h 6858000"/>
              <a:gd name="connsiteX92" fmla="*/ 88900 w 4802188"/>
              <a:gd name="connsiteY92" fmla="*/ 2395537 h 6858000"/>
              <a:gd name="connsiteX93" fmla="*/ 107950 w 4802188"/>
              <a:gd name="connsiteY93" fmla="*/ 2359025 h 6858000"/>
              <a:gd name="connsiteX94" fmla="*/ 127000 w 4802188"/>
              <a:gd name="connsiteY94" fmla="*/ 2319337 h 6858000"/>
              <a:gd name="connsiteX95" fmla="*/ 142875 w 4802188"/>
              <a:gd name="connsiteY95" fmla="*/ 2278062 h 6858000"/>
              <a:gd name="connsiteX96" fmla="*/ 157163 w 4802188"/>
              <a:gd name="connsiteY96" fmla="*/ 2232025 h 6858000"/>
              <a:gd name="connsiteX97" fmla="*/ 168275 w 4802188"/>
              <a:gd name="connsiteY97" fmla="*/ 2179637 h 6858000"/>
              <a:gd name="connsiteX98" fmla="*/ 176213 w 4802188"/>
              <a:gd name="connsiteY98" fmla="*/ 2119312 h 6858000"/>
              <a:gd name="connsiteX99" fmla="*/ 179388 w 4802188"/>
              <a:gd name="connsiteY99" fmla="*/ 2051050 h 6858000"/>
              <a:gd name="connsiteX100" fmla="*/ 176213 w 4802188"/>
              <a:gd name="connsiteY100" fmla="*/ 1982787 h 6858000"/>
              <a:gd name="connsiteX101" fmla="*/ 168275 w 4802188"/>
              <a:gd name="connsiteY101" fmla="*/ 1922462 h 6858000"/>
              <a:gd name="connsiteX102" fmla="*/ 157163 w 4802188"/>
              <a:gd name="connsiteY102" fmla="*/ 1870075 h 6858000"/>
              <a:gd name="connsiteX103" fmla="*/ 142875 w 4802188"/>
              <a:gd name="connsiteY103" fmla="*/ 1824037 h 6858000"/>
              <a:gd name="connsiteX104" fmla="*/ 127000 w 4802188"/>
              <a:gd name="connsiteY104" fmla="*/ 1782762 h 6858000"/>
              <a:gd name="connsiteX105" fmla="*/ 107950 w 4802188"/>
              <a:gd name="connsiteY105" fmla="*/ 1743075 h 6858000"/>
              <a:gd name="connsiteX106" fmla="*/ 88900 w 4802188"/>
              <a:gd name="connsiteY106" fmla="*/ 1708150 h 6858000"/>
              <a:gd name="connsiteX107" fmla="*/ 69850 w 4802188"/>
              <a:gd name="connsiteY107" fmla="*/ 1671637 h 6858000"/>
              <a:gd name="connsiteX108" fmla="*/ 52388 w 4802188"/>
              <a:gd name="connsiteY108" fmla="*/ 1631950 h 6858000"/>
              <a:gd name="connsiteX109" fmla="*/ 34925 w 4802188"/>
              <a:gd name="connsiteY109" fmla="*/ 1589087 h 6858000"/>
              <a:gd name="connsiteX110" fmla="*/ 20638 w 4802188"/>
              <a:gd name="connsiteY110" fmla="*/ 1544637 h 6858000"/>
              <a:gd name="connsiteX111" fmla="*/ 11113 w 4802188"/>
              <a:gd name="connsiteY111" fmla="*/ 1492250 h 6858000"/>
              <a:gd name="connsiteX112" fmla="*/ 1588 w 4802188"/>
              <a:gd name="connsiteY112" fmla="*/ 1431925 h 6858000"/>
              <a:gd name="connsiteX113" fmla="*/ 0 w 4802188"/>
              <a:gd name="connsiteY113" fmla="*/ 1363662 h 6858000"/>
              <a:gd name="connsiteX114" fmla="*/ 1588 w 4802188"/>
              <a:gd name="connsiteY114" fmla="*/ 1295400 h 6858000"/>
              <a:gd name="connsiteX115" fmla="*/ 11113 w 4802188"/>
              <a:gd name="connsiteY115" fmla="*/ 1235075 h 6858000"/>
              <a:gd name="connsiteX116" fmla="*/ 20638 w 4802188"/>
              <a:gd name="connsiteY116" fmla="*/ 1182687 h 6858000"/>
              <a:gd name="connsiteX117" fmla="*/ 34925 w 4802188"/>
              <a:gd name="connsiteY117" fmla="*/ 1136650 h 6858000"/>
              <a:gd name="connsiteX118" fmla="*/ 52388 w 4802188"/>
              <a:gd name="connsiteY118" fmla="*/ 1095375 h 6858000"/>
              <a:gd name="connsiteX119" fmla="*/ 69850 w 4802188"/>
              <a:gd name="connsiteY119" fmla="*/ 1055687 h 6858000"/>
              <a:gd name="connsiteX120" fmla="*/ 88900 w 4802188"/>
              <a:gd name="connsiteY120" fmla="*/ 1017587 h 6858000"/>
              <a:gd name="connsiteX121" fmla="*/ 107950 w 4802188"/>
              <a:gd name="connsiteY121" fmla="*/ 981075 h 6858000"/>
              <a:gd name="connsiteX122" fmla="*/ 127000 w 4802188"/>
              <a:gd name="connsiteY122" fmla="*/ 942975 h 6858000"/>
              <a:gd name="connsiteX123" fmla="*/ 142875 w 4802188"/>
              <a:gd name="connsiteY123" fmla="*/ 901700 h 6858000"/>
              <a:gd name="connsiteX124" fmla="*/ 157163 w 4802188"/>
              <a:gd name="connsiteY124" fmla="*/ 854075 h 6858000"/>
              <a:gd name="connsiteX125" fmla="*/ 168275 w 4802188"/>
              <a:gd name="connsiteY125" fmla="*/ 801687 h 6858000"/>
              <a:gd name="connsiteX126" fmla="*/ 176213 w 4802188"/>
              <a:gd name="connsiteY126" fmla="*/ 744537 h 6858000"/>
              <a:gd name="connsiteX127" fmla="*/ 179388 w 4802188"/>
              <a:gd name="connsiteY127" fmla="*/ 673100 h 6858000"/>
              <a:gd name="connsiteX128" fmla="*/ 176213 w 4802188"/>
              <a:gd name="connsiteY128" fmla="*/ 606425 h 6858000"/>
              <a:gd name="connsiteX129" fmla="*/ 168275 w 4802188"/>
              <a:gd name="connsiteY129" fmla="*/ 546100 h 6858000"/>
              <a:gd name="connsiteX130" fmla="*/ 157163 w 4802188"/>
              <a:gd name="connsiteY130" fmla="*/ 496887 h 6858000"/>
              <a:gd name="connsiteX131" fmla="*/ 142875 w 4802188"/>
              <a:gd name="connsiteY131" fmla="*/ 450850 h 6858000"/>
              <a:gd name="connsiteX132" fmla="*/ 127000 w 4802188"/>
              <a:gd name="connsiteY132" fmla="*/ 409575 h 6858000"/>
              <a:gd name="connsiteX133" fmla="*/ 109538 w 4802188"/>
              <a:gd name="connsiteY133" fmla="*/ 369887 h 6858000"/>
              <a:gd name="connsiteX134" fmla="*/ 92075 w 4802188"/>
              <a:gd name="connsiteY134" fmla="*/ 334962 h 6858000"/>
              <a:gd name="connsiteX135" fmla="*/ 73025 w 4802188"/>
              <a:gd name="connsiteY135" fmla="*/ 296862 h 6858000"/>
              <a:gd name="connsiteX136" fmla="*/ 53975 w 4802188"/>
              <a:gd name="connsiteY136" fmla="*/ 260350 h 6858000"/>
              <a:gd name="connsiteX137" fmla="*/ 38100 w 4802188"/>
              <a:gd name="connsiteY137" fmla="*/ 217487 h 6858000"/>
              <a:gd name="connsiteX138" fmla="*/ 22225 w 4802188"/>
              <a:gd name="connsiteY138" fmla="*/ 174625 h 6858000"/>
              <a:gd name="connsiteX139" fmla="*/ 12700 w 4802188"/>
              <a:gd name="connsiteY139" fmla="*/ 122237 h 6858000"/>
              <a:gd name="connsiteX140" fmla="*/ 4763 w 4802188"/>
              <a:gd name="connsiteY140" fmla="*/ 6667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4802188" h="6858000">
                <a:moveTo>
                  <a:pt x="0" y="0"/>
                </a:moveTo>
                <a:lnTo>
                  <a:pt x="4802188" y="0"/>
                </a:lnTo>
                <a:lnTo>
                  <a:pt x="4802188" y="6858000"/>
                </a:lnTo>
                <a:lnTo>
                  <a:pt x="0" y="6858000"/>
                </a:lnTo>
                <a:lnTo>
                  <a:pt x="4763" y="6791325"/>
                </a:lnTo>
                <a:lnTo>
                  <a:pt x="12700" y="6735762"/>
                </a:lnTo>
                <a:lnTo>
                  <a:pt x="22225" y="6683375"/>
                </a:lnTo>
                <a:lnTo>
                  <a:pt x="38100" y="6640512"/>
                </a:lnTo>
                <a:lnTo>
                  <a:pt x="53975" y="6597650"/>
                </a:lnTo>
                <a:lnTo>
                  <a:pt x="73025" y="6561137"/>
                </a:lnTo>
                <a:lnTo>
                  <a:pt x="92075" y="6523037"/>
                </a:lnTo>
                <a:lnTo>
                  <a:pt x="109538" y="6488112"/>
                </a:lnTo>
                <a:lnTo>
                  <a:pt x="127000" y="6448425"/>
                </a:lnTo>
                <a:lnTo>
                  <a:pt x="142875" y="6407150"/>
                </a:lnTo>
                <a:lnTo>
                  <a:pt x="157163" y="6361112"/>
                </a:lnTo>
                <a:lnTo>
                  <a:pt x="168275" y="6311900"/>
                </a:lnTo>
                <a:lnTo>
                  <a:pt x="176213" y="6251575"/>
                </a:lnTo>
                <a:lnTo>
                  <a:pt x="179388" y="6183312"/>
                </a:lnTo>
                <a:lnTo>
                  <a:pt x="176213" y="6113462"/>
                </a:lnTo>
                <a:lnTo>
                  <a:pt x="168275" y="6056312"/>
                </a:lnTo>
                <a:lnTo>
                  <a:pt x="157163" y="6003925"/>
                </a:lnTo>
                <a:lnTo>
                  <a:pt x="142875" y="5956300"/>
                </a:lnTo>
                <a:lnTo>
                  <a:pt x="127000" y="5915025"/>
                </a:lnTo>
                <a:lnTo>
                  <a:pt x="107950" y="5876925"/>
                </a:lnTo>
                <a:lnTo>
                  <a:pt x="88900" y="5840412"/>
                </a:lnTo>
                <a:lnTo>
                  <a:pt x="69850" y="5802312"/>
                </a:lnTo>
                <a:lnTo>
                  <a:pt x="52388" y="5762625"/>
                </a:lnTo>
                <a:lnTo>
                  <a:pt x="34925" y="5721350"/>
                </a:lnTo>
                <a:lnTo>
                  <a:pt x="20638" y="5675312"/>
                </a:lnTo>
                <a:lnTo>
                  <a:pt x="11113" y="5622925"/>
                </a:lnTo>
                <a:lnTo>
                  <a:pt x="1588" y="5562600"/>
                </a:lnTo>
                <a:lnTo>
                  <a:pt x="0" y="5494337"/>
                </a:lnTo>
                <a:lnTo>
                  <a:pt x="1588" y="5426075"/>
                </a:lnTo>
                <a:lnTo>
                  <a:pt x="11113" y="5365750"/>
                </a:lnTo>
                <a:lnTo>
                  <a:pt x="20638" y="5313362"/>
                </a:lnTo>
                <a:lnTo>
                  <a:pt x="34925" y="5268912"/>
                </a:lnTo>
                <a:lnTo>
                  <a:pt x="52388" y="5226050"/>
                </a:lnTo>
                <a:lnTo>
                  <a:pt x="69850" y="5186362"/>
                </a:lnTo>
                <a:lnTo>
                  <a:pt x="88900" y="5149850"/>
                </a:lnTo>
                <a:lnTo>
                  <a:pt x="107950" y="5114925"/>
                </a:lnTo>
                <a:lnTo>
                  <a:pt x="127000" y="5075237"/>
                </a:lnTo>
                <a:lnTo>
                  <a:pt x="142875" y="5033962"/>
                </a:lnTo>
                <a:lnTo>
                  <a:pt x="157163" y="4987925"/>
                </a:lnTo>
                <a:lnTo>
                  <a:pt x="168275" y="4935537"/>
                </a:lnTo>
                <a:lnTo>
                  <a:pt x="176213" y="4875212"/>
                </a:lnTo>
                <a:lnTo>
                  <a:pt x="179388" y="4806950"/>
                </a:lnTo>
                <a:lnTo>
                  <a:pt x="176213" y="4738687"/>
                </a:lnTo>
                <a:lnTo>
                  <a:pt x="168275" y="4678362"/>
                </a:lnTo>
                <a:lnTo>
                  <a:pt x="157163" y="4625975"/>
                </a:lnTo>
                <a:lnTo>
                  <a:pt x="142875" y="4579937"/>
                </a:lnTo>
                <a:lnTo>
                  <a:pt x="127000" y="4537075"/>
                </a:lnTo>
                <a:lnTo>
                  <a:pt x="107950" y="4498975"/>
                </a:lnTo>
                <a:lnTo>
                  <a:pt x="69850" y="4424362"/>
                </a:lnTo>
                <a:lnTo>
                  <a:pt x="52388" y="4386262"/>
                </a:lnTo>
                <a:lnTo>
                  <a:pt x="34925" y="4343400"/>
                </a:lnTo>
                <a:lnTo>
                  <a:pt x="20638" y="4297362"/>
                </a:lnTo>
                <a:lnTo>
                  <a:pt x="11113" y="4244975"/>
                </a:lnTo>
                <a:lnTo>
                  <a:pt x="1588" y="4186237"/>
                </a:lnTo>
                <a:lnTo>
                  <a:pt x="0" y="4116387"/>
                </a:lnTo>
                <a:lnTo>
                  <a:pt x="1588" y="4048125"/>
                </a:lnTo>
                <a:lnTo>
                  <a:pt x="11113" y="3987800"/>
                </a:lnTo>
                <a:lnTo>
                  <a:pt x="20638" y="3935412"/>
                </a:lnTo>
                <a:lnTo>
                  <a:pt x="34925" y="3890962"/>
                </a:lnTo>
                <a:lnTo>
                  <a:pt x="52388" y="3848100"/>
                </a:lnTo>
                <a:lnTo>
                  <a:pt x="69850" y="3811587"/>
                </a:lnTo>
                <a:lnTo>
                  <a:pt x="107950" y="3736975"/>
                </a:lnTo>
                <a:lnTo>
                  <a:pt x="127000" y="3697287"/>
                </a:lnTo>
                <a:lnTo>
                  <a:pt x="142875" y="3656012"/>
                </a:lnTo>
                <a:lnTo>
                  <a:pt x="157163" y="3609975"/>
                </a:lnTo>
                <a:lnTo>
                  <a:pt x="168275" y="3557587"/>
                </a:lnTo>
                <a:lnTo>
                  <a:pt x="176213" y="3497262"/>
                </a:lnTo>
                <a:lnTo>
                  <a:pt x="179388" y="3427412"/>
                </a:lnTo>
                <a:lnTo>
                  <a:pt x="176213" y="3360737"/>
                </a:lnTo>
                <a:lnTo>
                  <a:pt x="168275" y="3300412"/>
                </a:lnTo>
                <a:lnTo>
                  <a:pt x="157163" y="3248025"/>
                </a:lnTo>
                <a:lnTo>
                  <a:pt x="142875" y="3201987"/>
                </a:lnTo>
                <a:lnTo>
                  <a:pt x="127000" y="3160712"/>
                </a:lnTo>
                <a:lnTo>
                  <a:pt x="107950" y="3121025"/>
                </a:lnTo>
                <a:lnTo>
                  <a:pt x="88900" y="3084512"/>
                </a:lnTo>
                <a:lnTo>
                  <a:pt x="69850" y="3046412"/>
                </a:lnTo>
                <a:lnTo>
                  <a:pt x="52388" y="3009900"/>
                </a:lnTo>
                <a:lnTo>
                  <a:pt x="34925" y="2967037"/>
                </a:lnTo>
                <a:lnTo>
                  <a:pt x="20638" y="2922587"/>
                </a:lnTo>
                <a:lnTo>
                  <a:pt x="11113" y="2868612"/>
                </a:lnTo>
                <a:lnTo>
                  <a:pt x="1588" y="2809875"/>
                </a:lnTo>
                <a:lnTo>
                  <a:pt x="0" y="2741612"/>
                </a:lnTo>
                <a:lnTo>
                  <a:pt x="1588" y="2671762"/>
                </a:lnTo>
                <a:lnTo>
                  <a:pt x="11113" y="2613025"/>
                </a:lnTo>
                <a:lnTo>
                  <a:pt x="20638" y="2560637"/>
                </a:lnTo>
                <a:lnTo>
                  <a:pt x="34925" y="2513012"/>
                </a:lnTo>
                <a:lnTo>
                  <a:pt x="52388" y="2471737"/>
                </a:lnTo>
                <a:lnTo>
                  <a:pt x="69850" y="2433637"/>
                </a:lnTo>
                <a:lnTo>
                  <a:pt x="88900" y="2395537"/>
                </a:lnTo>
                <a:lnTo>
                  <a:pt x="107950" y="2359025"/>
                </a:lnTo>
                <a:lnTo>
                  <a:pt x="127000" y="2319337"/>
                </a:lnTo>
                <a:lnTo>
                  <a:pt x="142875" y="2278062"/>
                </a:lnTo>
                <a:lnTo>
                  <a:pt x="157163" y="2232025"/>
                </a:lnTo>
                <a:lnTo>
                  <a:pt x="168275" y="2179637"/>
                </a:lnTo>
                <a:lnTo>
                  <a:pt x="176213" y="2119312"/>
                </a:lnTo>
                <a:lnTo>
                  <a:pt x="179388" y="2051050"/>
                </a:lnTo>
                <a:lnTo>
                  <a:pt x="176213" y="1982787"/>
                </a:lnTo>
                <a:lnTo>
                  <a:pt x="168275" y="1922462"/>
                </a:lnTo>
                <a:lnTo>
                  <a:pt x="157163" y="1870075"/>
                </a:lnTo>
                <a:lnTo>
                  <a:pt x="142875" y="1824037"/>
                </a:lnTo>
                <a:lnTo>
                  <a:pt x="127000" y="1782762"/>
                </a:lnTo>
                <a:lnTo>
                  <a:pt x="107950" y="1743075"/>
                </a:lnTo>
                <a:lnTo>
                  <a:pt x="88900" y="1708150"/>
                </a:lnTo>
                <a:lnTo>
                  <a:pt x="69850" y="1671637"/>
                </a:lnTo>
                <a:lnTo>
                  <a:pt x="52388" y="1631950"/>
                </a:lnTo>
                <a:lnTo>
                  <a:pt x="34925" y="1589087"/>
                </a:lnTo>
                <a:lnTo>
                  <a:pt x="20638" y="1544637"/>
                </a:lnTo>
                <a:lnTo>
                  <a:pt x="11113" y="1492250"/>
                </a:lnTo>
                <a:lnTo>
                  <a:pt x="1588" y="1431925"/>
                </a:lnTo>
                <a:lnTo>
                  <a:pt x="0" y="1363662"/>
                </a:lnTo>
                <a:lnTo>
                  <a:pt x="1588" y="1295400"/>
                </a:lnTo>
                <a:lnTo>
                  <a:pt x="11113" y="1235075"/>
                </a:lnTo>
                <a:lnTo>
                  <a:pt x="20638" y="1182687"/>
                </a:lnTo>
                <a:lnTo>
                  <a:pt x="34925" y="1136650"/>
                </a:lnTo>
                <a:lnTo>
                  <a:pt x="52388" y="1095375"/>
                </a:lnTo>
                <a:lnTo>
                  <a:pt x="69850" y="1055687"/>
                </a:lnTo>
                <a:lnTo>
                  <a:pt x="88900" y="1017587"/>
                </a:lnTo>
                <a:lnTo>
                  <a:pt x="107950" y="981075"/>
                </a:lnTo>
                <a:lnTo>
                  <a:pt x="127000" y="942975"/>
                </a:lnTo>
                <a:lnTo>
                  <a:pt x="142875" y="901700"/>
                </a:lnTo>
                <a:lnTo>
                  <a:pt x="157163" y="854075"/>
                </a:lnTo>
                <a:lnTo>
                  <a:pt x="168275" y="801687"/>
                </a:lnTo>
                <a:lnTo>
                  <a:pt x="176213" y="744537"/>
                </a:lnTo>
                <a:lnTo>
                  <a:pt x="179388" y="673100"/>
                </a:lnTo>
                <a:lnTo>
                  <a:pt x="176213" y="606425"/>
                </a:lnTo>
                <a:lnTo>
                  <a:pt x="168275" y="546100"/>
                </a:lnTo>
                <a:lnTo>
                  <a:pt x="157163" y="496887"/>
                </a:lnTo>
                <a:lnTo>
                  <a:pt x="142875" y="450850"/>
                </a:lnTo>
                <a:lnTo>
                  <a:pt x="127000" y="409575"/>
                </a:lnTo>
                <a:lnTo>
                  <a:pt x="109538" y="369887"/>
                </a:lnTo>
                <a:lnTo>
                  <a:pt x="92075" y="334962"/>
                </a:lnTo>
                <a:lnTo>
                  <a:pt x="73025" y="296862"/>
                </a:lnTo>
                <a:lnTo>
                  <a:pt x="53975" y="260350"/>
                </a:lnTo>
                <a:lnTo>
                  <a:pt x="38100" y="217487"/>
                </a:lnTo>
                <a:lnTo>
                  <a:pt x="22225" y="174625"/>
                </a:lnTo>
                <a:lnTo>
                  <a:pt x="12700" y="122237"/>
                </a:lnTo>
                <a:lnTo>
                  <a:pt x="4763" y="66675"/>
                </a:lnTo>
                <a:close/>
              </a:path>
            </a:pathLst>
          </a:custGeom>
          <a:solidFill>
            <a:schemeClr val="accent1">
              <a:lumMod val="50000"/>
              <a:alpha val="2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wrap="square" rtlCol="0" anchor="ctr">
            <a:noAutofit/>
          </a:bodyPr>
          <a:lstStyle/>
          <a:p>
            <a:pPr algn="ctr" defTabSz="45720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E11852-A17A-42E5-B094-333D537DB317}"/>
              </a:ext>
            </a:extLst>
          </p:cNvPr>
          <p:cNvSpPr txBox="1"/>
          <p:nvPr/>
        </p:nvSpPr>
        <p:spPr>
          <a:xfrm>
            <a:off x="8016641" y="662400"/>
            <a:ext cx="3410309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u="sng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HUB STORE: ACTIVEVOS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40D8E28-91B5-42B0-9D6C-B777D8AD90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713579" cy="6858000"/>
          </a:xfrm>
          <a:custGeom>
            <a:avLst/>
            <a:gdLst>
              <a:gd name="connsiteX0" fmla="*/ 0 w 7713579"/>
              <a:gd name="connsiteY0" fmla="*/ 0 h 6858000"/>
              <a:gd name="connsiteX1" fmla="*/ 7534191 w 7713579"/>
              <a:gd name="connsiteY1" fmla="*/ 0 h 6858000"/>
              <a:gd name="connsiteX2" fmla="*/ 7538954 w 7713579"/>
              <a:gd name="connsiteY2" fmla="*/ 66675 h 6858000"/>
              <a:gd name="connsiteX3" fmla="*/ 7546891 w 7713579"/>
              <a:gd name="connsiteY3" fmla="*/ 122237 h 6858000"/>
              <a:gd name="connsiteX4" fmla="*/ 7556416 w 7713579"/>
              <a:gd name="connsiteY4" fmla="*/ 174625 h 6858000"/>
              <a:gd name="connsiteX5" fmla="*/ 7572291 w 7713579"/>
              <a:gd name="connsiteY5" fmla="*/ 217487 h 6858000"/>
              <a:gd name="connsiteX6" fmla="*/ 7588166 w 7713579"/>
              <a:gd name="connsiteY6" fmla="*/ 260350 h 6858000"/>
              <a:gd name="connsiteX7" fmla="*/ 7607216 w 7713579"/>
              <a:gd name="connsiteY7" fmla="*/ 296862 h 6858000"/>
              <a:gd name="connsiteX8" fmla="*/ 7626266 w 7713579"/>
              <a:gd name="connsiteY8" fmla="*/ 334962 h 6858000"/>
              <a:gd name="connsiteX9" fmla="*/ 7643729 w 7713579"/>
              <a:gd name="connsiteY9" fmla="*/ 369887 h 6858000"/>
              <a:gd name="connsiteX10" fmla="*/ 7661191 w 7713579"/>
              <a:gd name="connsiteY10" fmla="*/ 409575 h 6858000"/>
              <a:gd name="connsiteX11" fmla="*/ 7677066 w 7713579"/>
              <a:gd name="connsiteY11" fmla="*/ 450850 h 6858000"/>
              <a:gd name="connsiteX12" fmla="*/ 7691354 w 7713579"/>
              <a:gd name="connsiteY12" fmla="*/ 496887 h 6858000"/>
              <a:gd name="connsiteX13" fmla="*/ 7702466 w 7713579"/>
              <a:gd name="connsiteY13" fmla="*/ 546100 h 6858000"/>
              <a:gd name="connsiteX14" fmla="*/ 7710404 w 7713579"/>
              <a:gd name="connsiteY14" fmla="*/ 606425 h 6858000"/>
              <a:gd name="connsiteX15" fmla="*/ 7713579 w 7713579"/>
              <a:gd name="connsiteY15" fmla="*/ 673100 h 6858000"/>
              <a:gd name="connsiteX16" fmla="*/ 7710404 w 7713579"/>
              <a:gd name="connsiteY16" fmla="*/ 744537 h 6858000"/>
              <a:gd name="connsiteX17" fmla="*/ 7702466 w 7713579"/>
              <a:gd name="connsiteY17" fmla="*/ 801687 h 6858000"/>
              <a:gd name="connsiteX18" fmla="*/ 7691354 w 7713579"/>
              <a:gd name="connsiteY18" fmla="*/ 854075 h 6858000"/>
              <a:gd name="connsiteX19" fmla="*/ 7677066 w 7713579"/>
              <a:gd name="connsiteY19" fmla="*/ 901700 h 6858000"/>
              <a:gd name="connsiteX20" fmla="*/ 7661191 w 7713579"/>
              <a:gd name="connsiteY20" fmla="*/ 942975 h 6858000"/>
              <a:gd name="connsiteX21" fmla="*/ 7642141 w 7713579"/>
              <a:gd name="connsiteY21" fmla="*/ 981075 h 6858000"/>
              <a:gd name="connsiteX22" fmla="*/ 7623091 w 7713579"/>
              <a:gd name="connsiteY22" fmla="*/ 1017587 h 6858000"/>
              <a:gd name="connsiteX23" fmla="*/ 7604041 w 7713579"/>
              <a:gd name="connsiteY23" fmla="*/ 1055687 h 6858000"/>
              <a:gd name="connsiteX24" fmla="*/ 7586579 w 7713579"/>
              <a:gd name="connsiteY24" fmla="*/ 1095375 h 6858000"/>
              <a:gd name="connsiteX25" fmla="*/ 7569116 w 7713579"/>
              <a:gd name="connsiteY25" fmla="*/ 1136650 h 6858000"/>
              <a:gd name="connsiteX26" fmla="*/ 7554829 w 7713579"/>
              <a:gd name="connsiteY26" fmla="*/ 1182687 h 6858000"/>
              <a:gd name="connsiteX27" fmla="*/ 7545304 w 7713579"/>
              <a:gd name="connsiteY27" fmla="*/ 1235075 h 6858000"/>
              <a:gd name="connsiteX28" fmla="*/ 7535779 w 7713579"/>
              <a:gd name="connsiteY28" fmla="*/ 1295400 h 6858000"/>
              <a:gd name="connsiteX29" fmla="*/ 7534191 w 7713579"/>
              <a:gd name="connsiteY29" fmla="*/ 1363662 h 6858000"/>
              <a:gd name="connsiteX30" fmla="*/ 7535779 w 7713579"/>
              <a:gd name="connsiteY30" fmla="*/ 1431925 h 6858000"/>
              <a:gd name="connsiteX31" fmla="*/ 7545304 w 7713579"/>
              <a:gd name="connsiteY31" fmla="*/ 1492250 h 6858000"/>
              <a:gd name="connsiteX32" fmla="*/ 7554829 w 7713579"/>
              <a:gd name="connsiteY32" fmla="*/ 1544637 h 6858000"/>
              <a:gd name="connsiteX33" fmla="*/ 7569116 w 7713579"/>
              <a:gd name="connsiteY33" fmla="*/ 1589087 h 6858000"/>
              <a:gd name="connsiteX34" fmla="*/ 7586579 w 7713579"/>
              <a:gd name="connsiteY34" fmla="*/ 1631950 h 6858000"/>
              <a:gd name="connsiteX35" fmla="*/ 7604041 w 7713579"/>
              <a:gd name="connsiteY35" fmla="*/ 1671637 h 6858000"/>
              <a:gd name="connsiteX36" fmla="*/ 7623091 w 7713579"/>
              <a:gd name="connsiteY36" fmla="*/ 1708150 h 6858000"/>
              <a:gd name="connsiteX37" fmla="*/ 7642141 w 7713579"/>
              <a:gd name="connsiteY37" fmla="*/ 1743075 h 6858000"/>
              <a:gd name="connsiteX38" fmla="*/ 7661191 w 7713579"/>
              <a:gd name="connsiteY38" fmla="*/ 1782762 h 6858000"/>
              <a:gd name="connsiteX39" fmla="*/ 7677066 w 7713579"/>
              <a:gd name="connsiteY39" fmla="*/ 1824037 h 6858000"/>
              <a:gd name="connsiteX40" fmla="*/ 7691354 w 7713579"/>
              <a:gd name="connsiteY40" fmla="*/ 1870075 h 6858000"/>
              <a:gd name="connsiteX41" fmla="*/ 7702466 w 7713579"/>
              <a:gd name="connsiteY41" fmla="*/ 1922462 h 6858000"/>
              <a:gd name="connsiteX42" fmla="*/ 7710404 w 7713579"/>
              <a:gd name="connsiteY42" fmla="*/ 1982787 h 6858000"/>
              <a:gd name="connsiteX43" fmla="*/ 7713579 w 7713579"/>
              <a:gd name="connsiteY43" fmla="*/ 2051050 h 6858000"/>
              <a:gd name="connsiteX44" fmla="*/ 7710404 w 7713579"/>
              <a:gd name="connsiteY44" fmla="*/ 2119312 h 6858000"/>
              <a:gd name="connsiteX45" fmla="*/ 7702466 w 7713579"/>
              <a:gd name="connsiteY45" fmla="*/ 2179637 h 6858000"/>
              <a:gd name="connsiteX46" fmla="*/ 7691354 w 7713579"/>
              <a:gd name="connsiteY46" fmla="*/ 2232025 h 6858000"/>
              <a:gd name="connsiteX47" fmla="*/ 7677066 w 7713579"/>
              <a:gd name="connsiteY47" fmla="*/ 2278062 h 6858000"/>
              <a:gd name="connsiteX48" fmla="*/ 7661191 w 7713579"/>
              <a:gd name="connsiteY48" fmla="*/ 2319337 h 6858000"/>
              <a:gd name="connsiteX49" fmla="*/ 7642141 w 7713579"/>
              <a:gd name="connsiteY49" fmla="*/ 2359025 h 6858000"/>
              <a:gd name="connsiteX50" fmla="*/ 7623091 w 7713579"/>
              <a:gd name="connsiteY50" fmla="*/ 2395537 h 6858000"/>
              <a:gd name="connsiteX51" fmla="*/ 7604041 w 7713579"/>
              <a:gd name="connsiteY51" fmla="*/ 2433637 h 6858000"/>
              <a:gd name="connsiteX52" fmla="*/ 7586579 w 7713579"/>
              <a:gd name="connsiteY52" fmla="*/ 2471737 h 6858000"/>
              <a:gd name="connsiteX53" fmla="*/ 7569116 w 7713579"/>
              <a:gd name="connsiteY53" fmla="*/ 2513012 h 6858000"/>
              <a:gd name="connsiteX54" fmla="*/ 7554829 w 7713579"/>
              <a:gd name="connsiteY54" fmla="*/ 2560637 h 6858000"/>
              <a:gd name="connsiteX55" fmla="*/ 7545304 w 7713579"/>
              <a:gd name="connsiteY55" fmla="*/ 2613025 h 6858000"/>
              <a:gd name="connsiteX56" fmla="*/ 7535779 w 7713579"/>
              <a:gd name="connsiteY56" fmla="*/ 2671762 h 6858000"/>
              <a:gd name="connsiteX57" fmla="*/ 7534191 w 7713579"/>
              <a:gd name="connsiteY57" fmla="*/ 2741612 h 6858000"/>
              <a:gd name="connsiteX58" fmla="*/ 7535779 w 7713579"/>
              <a:gd name="connsiteY58" fmla="*/ 2809875 h 6858000"/>
              <a:gd name="connsiteX59" fmla="*/ 7545304 w 7713579"/>
              <a:gd name="connsiteY59" fmla="*/ 2868612 h 6858000"/>
              <a:gd name="connsiteX60" fmla="*/ 7554829 w 7713579"/>
              <a:gd name="connsiteY60" fmla="*/ 2922587 h 6858000"/>
              <a:gd name="connsiteX61" fmla="*/ 7569116 w 7713579"/>
              <a:gd name="connsiteY61" fmla="*/ 2967037 h 6858000"/>
              <a:gd name="connsiteX62" fmla="*/ 7586579 w 7713579"/>
              <a:gd name="connsiteY62" fmla="*/ 3009900 h 6858000"/>
              <a:gd name="connsiteX63" fmla="*/ 7604041 w 7713579"/>
              <a:gd name="connsiteY63" fmla="*/ 3046412 h 6858000"/>
              <a:gd name="connsiteX64" fmla="*/ 7623091 w 7713579"/>
              <a:gd name="connsiteY64" fmla="*/ 3084512 h 6858000"/>
              <a:gd name="connsiteX65" fmla="*/ 7642141 w 7713579"/>
              <a:gd name="connsiteY65" fmla="*/ 3121025 h 6858000"/>
              <a:gd name="connsiteX66" fmla="*/ 7661191 w 7713579"/>
              <a:gd name="connsiteY66" fmla="*/ 3160712 h 6858000"/>
              <a:gd name="connsiteX67" fmla="*/ 7677066 w 7713579"/>
              <a:gd name="connsiteY67" fmla="*/ 3201987 h 6858000"/>
              <a:gd name="connsiteX68" fmla="*/ 7691354 w 7713579"/>
              <a:gd name="connsiteY68" fmla="*/ 3248025 h 6858000"/>
              <a:gd name="connsiteX69" fmla="*/ 7702466 w 7713579"/>
              <a:gd name="connsiteY69" fmla="*/ 3300412 h 6858000"/>
              <a:gd name="connsiteX70" fmla="*/ 7710404 w 7713579"/>
              <a:gd name="connsiteY70" fmla="*/ 3360737 h 6858000"/>
              <a:gd name="connsiteX71" fmla="*/ 7713579 w 7713579"/>
              <a:gd name="connsiteY71" fmla="*/ 3427412 h 6858000"/>
              <a:gd name="connsiteX72" fmla="*/ 7710404 w 7713579"/>
              <a:gd name="connsiteY72" fmla="*/ 3497262 h 6858000"/>
              <a:gd name="connsiteX73" fmla="*/ 7702466 w 7713579"/>
              <a:gd name="connsiteY73" fmla="*/ 3557587 h 6858000"/>
              <a:gd name="connsiteX74" fmla="*/ 7691354 w 7713579"/>
              <a:gd name="connsiteY74" fmla="*/ 3609975 h 6858000"/>
              <a:gd name="connsiteX75" fmla="*/ 7677066 w 7713579"/>
              <a:gd name="connsiteY75" fmla="*/ 3656012 h 6858000"/>
              <a:gd name="connsiteX76" fmla="*/ 7661191 w 7713579"/>
              <a:gd name="connsiteY76" fmla="*/ 3697287 h 6858000"/>
              <a:gd name="connsiteX77" fmla="*/ 7642141 w 7713579"/>
              <a:gd name="connsiteY77" fmla="*/ 3736975 h 6858000"/>
              <a:gd name="connsiteX78" fmla="*/ 7604041 w 7713579"/>
              <a:gd name="connsiteY78" fmla="*/ 3811587 h 6858000"/>
              <a:gd name="connsiteX79" fmla="*/ 7586579 w 7713579"/>
              <a:gd name="connsiteY79" fmla="*/ 3848100 h 6858000"/>
              <a:gd name="connsiteX80" fmla="*/ 7569116 w 7713579"/>
              <a:gd name="connsiteY80" fmla="*/ 3890962 h 6858000"/>
              <a:gd name="connsiteX81" fmla="*/ 7554829 w 7713579"/>
              <a:gd name="connsiteY81" fmla="*/ 3935412 h 6858000"/>
              <a:gd name="connsiteX82" fmla="*/ 7545304 w 7713579"/>
              <a:gd name="connsiteY82" fmla="*/ 3987800 h 6858000"/>
              <a:gd name="connsiteX83" fmla="*/ 7535779 w 7713579"/>
              <a:gd name="connsiteY83" fmla="*/ 4048125 h 6858000"/>
              <a:gd name="connsiteX84" fmla="*/ 7534191 w 7713579"/>
              <a:gd name="connsiteY84" fmla="*/ 4116387 h 6858000"/>
              <a:gd name="connsiteX85" fmla="*/ 7535779 w 7713579"/>
              <a:gd name="connsiteY85" fmla="*/ 4186237 h 6858000"/>
              <a:gd name="connsiteX86" fmla="*/ 7545304 w 7713579"/>
              <a:gd name="connsiteY86" fmla="*/ 4244975 h 6858000"/>
              <a:gd name="connsiteX87" fmla="*/ 7554829 w 7713579"/>
              <a:gd name="connsiteY87" fmla="*/ 4297362 h 6858000"/>
              <a:gd name="connsiteX88" fmla="*/ 7569116 w 7713579"/>
              <a:gd name="connsiteY88" fmla="*/ 4343400 h 6858000"/>
              <a:gd name="connsiteX89" fmla="*/ 7586579 w 7713579"/>
              <a:gd name="connsiteY89" fmla="*/ 4386262 h 6858000"/>
              <a:gd name="connsiteX90" fmla="*/ 7604041 w 7713579"/>
              <a:gd name="connsiteY90" fmla="*/ 4424362 h 6858000"/>
              <a:gd name="connsiteX91" fmla="*/ 7642141 w 7713579"/>
              <a:gd name="connsiteY91" fmla="*/ 4498975 h 6858000"/>
              <a:gd name="connsiteX92" fmla="*/ 7661191 w 7713579"/>
              <a:gd name="connsiteY92" fmla="*/ 4537075 h 6858000"/>
              <a:gd name="connsiteX93" fmla="*/ 7677066 w 7713579"/>
              <a:gd name="connsiteY93" fmla="*/ 4579937 h 6858000"/>
              <a:gd name="connsiteX94" fmla="*/ 7691354 w 7713579"/>
              <a:gd name="connsiteY94" fmla="*/ 4625975 h 6858000"/>
              <a:gd name="connsiteX95" fmla="*/ 7702466 w 7713579"/>
              <a:gd name="connsiteY95" fmla="*/ 4678362 h 6858000"/>
              <a:gd name="connsiteX96" fmla="*/ 7710404 w 7713579"/>
              <a:gd name="connsiteY96" fmla="*/ 4738687 h 6858000"/>
              <a:gd name="connsiteX97" fmla="*/ 7713579 w 7713579"/>
              <a:gd name="connsiteY97" fmla="*/ 4806950 h 6858000"/>
              <a:gd name="connsiteX98" fmla="*/ 7710404 w 7713579"/>
              <a:gd name="connsiteY98" fmla="*/ 4875212 h 6858000"/>
              <a:gd name="connsiteX99" fmla="*/ 7702466 w 7713579"/>
              <a:gd name="connsiteY99" fmla="*/ 4935537 h 6858000"/>
              <a:gd name="connsiteX100" fmla="*/ 7691354 w 7713579"/>
              <a:gd name="connsiteY100" fmla="*/ 4987925 h 6858000"/>
              <a:gd name="connsiteX101" fmla="*/ 7677066 w 7713579"/>
              <a:gd name="connsiteY101" fmla="*/ 5033962 h 6858000"/>
              <a:gd name="connsiteX102" fmla="*/ 7661191 w 7713579"/>
              <a:gd name="connsiteY102" fmla="*/ 5075237 h 6858000"/>
              <a:gd name="connsiteX103" fmla="*/ 7642141 w 7713579"/>
              <a:gd name="connsiteY103" fmla="*/ 5114925 h 6858000"/>
              <a:gd name="connsiteX104" fmla="*/ 7623091 w 7713579"/>
              <a:gd name="connsiteY104" fmla="*/ 5149850 h 6858000"/>
              <a:gd name="connsiteX105" fmla="*/ 7604041 w 7713579"/>
              <a:gd name="connsiteY105" fmla="*/ 5186362 h 6858000"/>
              <a:gd name="connsiteX106" fmla="*/ 7586579 w 7713579"/>
              <a:gd name="connsiteY106" fmla="*/ 5226050 h 6858000"/>
              <a:gd name="connsiteX107" fmla="*/ 7569116 w 7713579"/>
              <a:gd name="connsiteY107" fmla="*/ 5268912 h 6858000"/>
              <a:gd name="connsiteX108" fmla="*/ 7554829 w 7713579"/>
              <a:gd name="connsiteY108" fmla="*/ 5313362 h 6858000"/>
              <a:gd name="connsiteX109" fmla="*/ 7545304 w 7713579"/>
              <a:gd name="connsiteY109" fmla="*/ 5365750 h 6858000"/>
              <a:gd name="connsiteX110" fmla="*/ 7535779 w 7713579"/>
              <a:gd name="connsiteY110" fmla="*/ 5426075 h 6858000"/>
              <a:gd name="connsiteX111" fmla="*/ 7534191 w 7713579"/>
              <a:gd name="connsiteY111" fmla="*/ 5494337 h 6858000"/>
              <a:gd name="connsiteX112" fmla="*/ 7535779 w 7713579"/>
              <a:gd name="connsiteY112" fmla="*/ 5562600 h 6858000"/>
              <a:gd name="connsiteX113" fmla="*/ 7545304 w 7713579"/>
              <a:gd name="connsiteY113" fmla="*/ 5622925 h 6858000"/>
              <a:gd name="connsiteX114" fmla="*/ 7554829 w 7713579"/>
              <a:gd name="connsiteY114" fmla="*/ 5675312 h 6858000"/>
              <a:gd name="connsiteX115" fmla="*/ 7569116 w 7713579"/>
              <a:gd name="connsiteY115" fmla="*/ 5721350 h 6858000"/>
              <a:gd name="connsiteX116" fmla="*/ 7586579 w 7713579"/>
              <a:gd name="connsiteY116" fmla="*/ 5762625 h 6858000"/>
              <a:gd name="connsiteX117" fmla="*/ 7604041 w 7713579"/>
              <a:gd name="connsiteY117" fmla="*/ 5802312 h 6858000"/>
              <a:gd name="connsiteX118" fmla="*/ 7623091 w 7713579"/>
              <a:gd name="connsiteY118" fmla="*/ 5840412 h 6858000"/>
              <a:gd name="connsiteX119" fmla="*/ 7642141 w 7713579"/>
              <a:gd name="connsiteY119" fmla="*/ 5876925 h 6858000"/>
              <a:gd name="connsiteX120" fmla="*/ 7661191 w 7713579"/>
              <a:gd name="connsiteY120" fmla="*/ 5915025 h 6858000"/>
              <a:gd name="connsiteX121" fmla="*/ 7677066 w 7713579"/>
              <a:gd name="connsiteY121" fmla="*/ 5956300 h 6858000"/>
              <a:gd name="connsiteX122" fmla="*/ 7691354 w 7713579"/>
              <a:gd name="connsiteY122" fmla="*/ 6003925 h 6858000"/>
              <a:gd name="connsiteX123" fmla="*/ 7702466 w 7713579"/>
              <a:gd name="connsiteY123" fmla="*/ 6056312 h 6858000"/>
              <a:gd name="connsiteX124" fmla="*/ 7710404 w 7713579"/>
              <a:gd name="connsiteY124" fmla="*/ 6113462 h 6858000"/>
              <a:gd name="connsiteX125" fmla="*/ 7713579 w 7713579"/>
              <a:gd name="connsiteY125" fmla="*/ 6183312 h 6858000"/>
              <a:gd name="connsiteX126" fmla="*/ 7710404 w 7713579"/>
              <a:gd name="connsiteY126" fmla="*/ 6251575 h 6858000"/>
              <a:gd name="connsiteX127" fmla="*/ 7702466 w 7713579"/>
              <a:gd name="connsiteY127" fmla="*/ 6311900 h 6858000"/>
              <a:gd name="connsiteX128" fmla="*/ 7691354 w 7713579"/>
              <a:gd name="connsiteY128" fmla="*/ 6361112 h 6858000"/>
              <a:gd name="connsiteX129" fmla="*/ 7677066 w 7713579"/>
              <a:gd name="connsiteY129" fmla="*/ 6407150 h 6858000"/>
              <a:gd name="connsiteX130" fmla="*/ 7661191 w 7713579"/>
              <a:gd name="connsiteY130" fmla="*/ 6448425 h 6858000"/>
              <a:gd name="connsiteX131" fmla="*/ 7643729 w 7713579"/>
              <a:gd name="connsiteY131" fmla="*/ 6488112 h 6858000"/>
              <a:gd name="connsiteX132" fmla="*/ 7626266 w 7713579"/>
              <a:gd name="connsiteY132" fmla="*/ 6523037 h 6858000"/>
              <a:gd name="connsiteX133" fmla="*/ 7607216 w 7713579"/>
              <a:gd name="connsiteY133" fmla="*/ 6561137 h 6858000"/>
              <a:gd name="connsiteX134" fmla="*/ 7588166 w 7713579"/>
              <a:gd name="connsiteY134" fmla="*/ 6597650 h 6858000"/>
              <a:gd name="connsiteX135" fmla="*/ 7572291 w 7713579"/>
              <a:gd name="connsiteY135" fmla="*/ 6640512 h 6858000"/>
              <a:gd name="connsiteX136" fmla="*/ 7556416 w 7713579"/>
              <a:gd name="connsiteY136" fmla="*/ 6683375 h 6858000"/>
              <a:gd name="connsiteX137" fmla="*/ 7546891 w 7713579"/>
              <a:gd name="connsiteY137" fmla="*/ 6735762 h 6858000"/>
              <a:gd name="connsiteX138" fmla="*/ 7538954 w 7713579"/>
              <a:gd name="connsiteY138" fmla="*/ 6791325 h 6858000"/>
              <a:gd name="connsiteX139" fmla="*/ 7534191 w 7713579"/>
              <a:gd name="connsiteY139" fmla="*/ 6858000 h 6858000"/>
              <a:gd name="connsiteX140" fmla="*/ 0 w 7713579"/>
              <a:gd name="connsiteY140" fmla="*/ 6858000 h 6858000"/>
              <a:gd name="connsiteX141" fmla="*/ 0 w 7713579"/>
              <a:gd name="connsiteY14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</a:cxnLst>
            <a:rect l="l" t="t" r="r" b="b"/>
            <a:pathLst>
              <a:path w="7713579" h="6858000">
                <a:moveTo>
                  <a:pt x="0" y="0"/>
                </a:moveTo>
                <a:lnTo>
                  <a:pt x="7534191" y="0"/>
                </a:lnTo>
                <a:lnTo>
                  <a:pt x="7538954" y="66675"/>
                </a:lnTo>
                <a:lnTo>
                  <a:pt x="7546891" y="122237"/>
                </a:lnTo>
                <a:lnTo>
                  <a:pt x="7556416" y="174625"/>
                </a:lnTo>
                <a:lnTo>
                  <a:pt x="7572291" y="217487"/>
                </a:lnTo>
                <a:lnTo>
                  <a:pt x="7588166" y="260350"/>
                </a:lnTo>
                <a:lnTo>
                  <a:pt x="7607216" y="296862"/>
                </a:lnTo>
                <a:lnTo>
                  <a:pt x="7626266" y="334962"/>
                </a:lnTo>
                <a:lnTo>
                  <a:pt x="7643729" y="369887"/>
                </a:lnTo>
                <a:lnTo>
                  <a:pt x="7661191" y="409575"/>
                </a:lnTo>
                <a:lnTo>
                  <a:pt x="7677066" y="450850"/>
                </a:lnTo>
                <a:lnTo>
                  <a:pt x="7691354" y="496887"/>
                </a:lnTo>
                <a:lnTo>
                  <a:pt x="7702466" y="546100"/>
                </a:lnTo>
                <a:lnTo>
                  <a:pt x="7710404" y="606425"/>
                </a:lnTo>
                <a:lnTo>
                  <a:pt x="7713579" y="673100"/>
                </a:lnTo>
                <a:lnTo>
                  <a:pt x="7710404" y="744537"/>
                </a:lnTo>
                <a:lnTo>
                  <a:pt x="7702466" y="801687"/>
                </a:lnTo>
                <a:lnTo>
                  <a:pt x="7691354" y="854075"/>
                </a:lnTo>
                <a:lnTo>
                  <a:pt x="7677066" y="901700"/>
                </a:lnTo>
                <a:lnTo>
                  <a:pt x="7661191" y="942975"/>
                </a:lnTo>
                <a:lnTo>
                  <a:pt x="7642141" y="981075"/>
                </a:lnTo>
                <a:lnTo>
                  <a:pt x="7623091" y="1017587"/>
                </a:lnTo>
                <a:lnTo>
                  <a:pt x="7604041" y="1055687"/>
                </a:lnTo>
                <a:lnTo>
                  <a:pt x="7586579" y="1095375"/>
                </a:lnTo>
                <a:lnTo>
                  <a:pt x="7569116" y="1136650"/>
                </a:lnTo>
                <a:lnTo>
                  <a:pt x="7554829" y="1182687"/>
                </a:lnTo>
                <a:lnTo>
                  <a:pt x="7545304" y="1235075"/>
                </a:lnTo>
                <a:lnTo>
                  <a:pt x="7535779" y="1295400"/>
                </a:lnTo>
                <a:lnTo>
                  <a:pt x="7534191" y="1363662"/>
                </a:lnTo>
                <a:lnTo>
                  <a:pt x="7535779" y="1431925"/>
                </a:lnTo>
                <a:lnTo>
                  <a:pt x="7545304" y="1492250"/>
                </a:lnTo>
                <a:lnTo>
                  <a:pt x="7554829" y="1544637"/>
                </a:lnTo>
                <a:lnTo>
                  <a:pt x="7569116" y="1589087"/>
                </a:lnTo>
                <a:lnTo>
                  <a:pt x="7586579" y="1631950"/>
                </a:lnTo>
                <a:lnTo>
                  <a:pt x="7604041" y="1671637"/>
                </a:lnTo>
                <a:lnTo>
                  <a:pt x="7623091" y="1708150"/>
                </a:lnTo>
                <a:lnTo>
                  <a:pt x="7642141" y="1743075"/>
                </a:lnTo>
                <a:lnTo>
                  <a:pt x="7661191" y="1782762"/>
                </a:lnTo>
                <a:lnTo>
                  <a:pt x="7677066" y="1824037"/>
                </a:lnTo>
                <a:lnTo>
                  <a:pt x="7691354" y="1870075"/>
                </a:lnTo>
                <a:lnTo>
                  <a:pt x="7702466" y="1922462"/>
                </a:lnTo>
                <a:lnTo>
                  <a:pt x="7710404" y="1982787"/>
                </a:lnTo>
                <a:lnTo>
                  <a:pt x="7713579" y="2051050"/>
                </a:lnTo>
                <a:lnTo>
                  <a:pt x="7710404" y="2119312"/>
                </a:lnTo>
                <a:lnTo>
                  <a:pt x="7702466" y="2179637"/>
                </a:lnTo>
                <a:lnTo>
                  <a:pt x="7691354" y="2232025"/>
                </a:lnTo>
                <a:lnTo>
                  <a:pt x="7677066" y="2278062"/>
                </a:lnTo>
                <a:lnTo>
                  <a:pt x="7661191" y="2319337"/>
                </a:lnTo>
                <a:lnTo>
                  <a:pt x="7642141" y="2359025"/>
                </a:lnTo>
                <a:lnTo>
                  <a:pt x="7623091" y="2395537"/>
                </a:lnTo>
                <a:lnTo>
                  <a:pt x="7604041" y="2433637"/>
                </a:lnTo>
                <a:lnTo>
                  <a:pt x="7586579" y="2471737"/>
                </a:lnTo>
                <a:lnTo>
                  <a:pt x="7569116" y="2513012"/>
                </a:lnTo>
                <a:lnTo>
                  <a:pt x="7554829" y="2560637"/>
                </a:lnTo>
                <a:lnTo>
                  <a:pt x="7545304" y="2613025"/>
                </a:lnTo>
                <a:lnTo>
                  <a:pt x="7535779" y="2671762"/>
                </a:lnTo>
                <a:lnTo>
                  <a:pt x="7534191" y="2741612"/>
                </a:lnTo>
                <a:lnTo>
                  <a:pt x="7535779" y="2809875"/>
                </a:lnTo>
                <a:lnTo>
                  <a:pt x="7545304" y="2868612"/>
                </a:lnTo>
                <a:lnTo>
                  <a:pt x="7554829" y="2922587"/>
                </a:lnTo>
                <a:lnTo>
                  <a:pt x="7569116" y="2967037"/>
                </a:lnTo>
                <a:lnTo>
                  <a:pt x="7586579" y="3009900"/>
                </a:lnTo>
                <a:lnTo>
                  <a:pt x="7604041" y="3046412"/>
                </a:lnTo>
                <a:lnTo>
                  <a:pt x="7623091" y="3084512"/>
                </a:lnTo>
                <a:lnTo>
                  <a:pt x="7642141" y="3121025"/>
                </a:lnTo>
                <a:lnTo>
                  <a:pt x="7661191" y="3160712"/>
                </a:lnTo>
                <a:lnTo>
                  <a:pt x="7677066" y="3201987"/>
                </a:lnTo>
                <a:lnTo>
                  <a:pt x="7691354" y="3248025"/>
                </a:lnTo>
                <a:lnTo>
                  <a:pt x="7702466" y="3300412"/>
                </a:lnTo>
                <a:lnTo>
                  <a:pt x="7710404" y="3360737"/>
                </a:lnTo>
                <a:lnTo>
                  <a:pt x="7713579" y="3427412"/>
                </a:lnTo>
                <a:lnTo>
                  <a:pt x="7710404" y="3497262"/>
                </a:lnTo>
                <a:lnTo>
                  <a:pt x="7702466" y="3557587"/>
                </a:lnTo>
                <a:lnTo>
                  <a:pt x="7691354" y="3609975"/>
                </a:lnTo>
                <a:lnTo>
                  <a:pt x="7677066" y="3656012"/>
                </a:lnTo>
                <a:lnTo>
                  <a:pt x="7661191" y="3697287"/>
                </a:lnTo>
                <a:lnTo>
                  <a:pt x="7642141" y="3736975"/>
                </a:lnTo>
                <a:lnTo>
                  <a:pt x="7604041" y="3811587"/>
                </a:lnTo>
                <a:lnTo>
                  <a:pt x="7586579" y="3848100"/>
                </a:lnTo>
                <a:lnTo>
                  <a:pt x="7569116" y="3890962"/>
                </a:lnTo>
                <a:lnTo>
                  <a:pt x="7554829" y="3935412"/>
                </a:lnTo>
                <a:lnTo>
                  <a:pt x="7545304" y="3987800"/>
                </a:lnTo>
                <a:lnTo>
                  <a:pt x="7535779" y="4048125"/>
                </a:lnTo>
                <a:lnTo>
                  <a:pt x="7534191" y="4116387"/>
                </a:lnTo>
                <a:lnTo>
                  <a:pt x="7535779" y="4186237"/>
                </a:lnTo>
                <a:lnTo>
                  <a:pt x="7545304" y="4244975"/>
                </a:lnTo>
                <a:lnTo>
                  <a:pt x="7554829" y="4297362"/>
                </a:lnTo>
                <a:lnTo>
                  <a:pt x="7569116" y="4343400"/>
                </a:lnTo>
                <a:lnTo>
                  <a:pt x="7586579" y="4386262"/>
                </a:lnTo>
                <a:lnTo>
                  <a:pt x="7604041" y="4424362"/>
                </a:lnTo>
                <a:lnTo>
                  <a:pt x="7642141" y="4498975"/>
                </a:lnTo>
                <a:lnTo>
                  <a:pt x="7661191" y="4537075"/>
                </a:lnTo>
                <a:lnTo>
                  <a:pt x="7677066" y="4579937"/>
                </a:lnTo>
                <a:lnTo>
                  <a:pt x="7691354" y="4625975"/>
                </a:lnTo>
                <a:lnTo>
                  <a:pt x="7702466" y="4678362"/>
                </a:lnTo>
                <a:lnTo>
                  <a:pt x="7710404" y="4738687"/>
                </a:lnTo>
                <a:lnTo>
                  <a:pt x="7713579" y="4806950"/>
                </a:lnTo>
                <a:lnTo>
                  <a:pt x="7710404" y="4875212"/>
                </a:lnTo>
                <a:lnTo>
                  <a:pt x="7702466" y="4935537"/>
                </a:lnTo>
                <a:lnTo>
                  <a:pt x="7691354" y="4987925"/>
                </a:lnTo>
                <a:lnTo>
                  <a:pt x="7677066" y="5033962"/>
                </a:lnTo>
                <a:lnTo>
                  <a:pt x="7661191" y="5075237"/>
                </a:lnTo>
                <a:lnTo>
                  <a:pt x="7642141" y="5114925"/>
                </a:lnTo>
                <a:lnTo>
                  <a:pt x="7623091" y="5149850"/>
                </a:lnTo>
                <a:lnTo>
                  <a:pt x="7604041" y="5186362"/>
                </a:lnTo>
                <a:lnTo>
                  <a:pt x="7586579" y="5226050"/>
                </a:lnTo>
                <a:lnTo>
                  <a:pt x="7569116" y="5268912"/>
                </a:lnTo>
                <a:lnTo>
                  <a:pt x="7554829" y="5313362"/>
                </a:lnTo>
                <a:lnTo>
                  <a:pt x="7545304" y="5365750"/>
                </a:lnTo>
                <a:lnTo>
                  <a:pt x="7535779" y="5426075"/>
                </a:lnTo>
                <a:lnTo>
                  <a:pt x="7534191" y="5494337"/>
                </a:lnTo>
                <a:lnTo>
                  <a:pt x="7535779" y="5562600"/>
                </a:lnTo>
                <a:lnTo>
                  <a:pt x="7545304" y="5622925"/>
                </a:lnTo>
                <a:lnTo>
                  <a:pt x="7554829" y="5675312"/>
                </a:lnTo>
                <a:lnTo>
                  <a:pt x="7569116" y="5721350"/>
                </a:lnTo>
                <a:lnTo>
                  <a:pt x="7586579" y="5762625"/>
                </a:lnTo>
                <a:lnTo>
                  <a:pt x="7604041" y="5802312"/>
                </a:lnTo>
                <a:lnTo>
                  <a:pt x="7623091" y="5840412"/>
                </a:lnTo>
                <a:lnTo>
                  <a:pt x="7642141" y="5876925"/>
                </a:lnTo>
                <a:lnTo>
                  <a:pt x="7661191" y="5915025"/>
                </a:lnTo>
                <a:lnTo>
                  <a:pt x="7677066" y="5956300"/>
                </a:lnTo>
                <a:lnTo>
                  <a:pt x="7691354" y="6003925"/>
                </a:lnTo>
                <a:lnTo>
                  <a:pt x="7702466" y="6056312"/>
                </a:lnTo>
                <a:lnTo>
                  <a:pt x="7710404" y="6113462"/>
                </a:lnTo>
                <a:lnTo>
                  <a:pt x="7713579" y="6183312"/>
                </a:lnTo>
                <a:lnTo>
                  <a:pt x="7710404" y="6251575"/>
                </a:lnTo>
                <a:lnTo>
                  <a:pt x="7702466" y="6311900"/>
                </a:lnTo>
                <a:lnTo>
                  <a:pt x="7691354" y="6361112"/>
                </a:lnTo>
                <a:lnTo>
                  <a:pt x="7677066" y="6407150"/>
                </a:lnTo>
                <a:lnTo>
                  <a:pt x="7661191" y="6448425"/>
                </a:lnTo>
                <a:lnTo>
                  <a:pt x="7643729" y="6488112"/>
                </a:lnTo>
                <a:lnTo>
                  <a:pt x="7626266" y="6523037"/>
                </a:lnTo>
                <a:lnTo>
                  <a:pt x="7607216" y="6561137"/>
                </a:lnTo>
                <a:lnTo>
                  <a:pt x="7588166" y="6597650"/>
                </a:lnTo>
                <a:lnTo>
                  <a:pt x="7572291" y="6640512"/>
                </a:lnTo>
                <a:lnTo>
                  <a:pt x="7556416" y="6683375"/>
                </a:lnTo>
                <a:lnTo>
                  <a:pt x="7546891" y="6735762"/>
                </a:lnTo>
                <a:lnTo>
                  <a:pt x="7538954" y="6791325"/>
                </a:lnTo>
                <a:lnTo>
                  <a:pt x="7534191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A54984-1A04-4871-B671-60B9965B8D09}"/>
              </a:ext>
            </a:extLst>
          </p:cNvPr>
          <p:cNvSpPr txBox="1"/>
          <p:nvPr/>
        </p:nvSpPr>
        <p:spPr>
          <a:xfrm>
            <a:off x="8016641" y="2286000"/>
            <a:ext cx="3410309" cy="384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alpha val="60000"/>
                  </a:schemeClr>
                </a:solidFill>
              </a:rPr>
              <a:t>To Create AVOS Schema </a:t>
            </a:r>
            <a:r>
              <a:rPr lang="en-US" sz="2000" dirty="0">
                <a:solidFill>
                  <a:schemeClr val="tx1">
                    <a:alpha val="60000"/>
                  </a:schemeClr>
                </a:solidFill>
                <a:sym typeface="Wingdings" panose="05000000000000000000" pitchFamily="2" charset="2"/>
              </a:rPr>
              <a:t> Run :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>
                  <a:alpha val="60000"/>
                </a:schemeClr>
              </a:solidFill>
              <a:sym typeface="Wingdings" panose="05000000000000000000" pitchFamily="2" charset="2"/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0000">
                    <a:alpha val="60000"/>
                  </a:srgbClr>
                </a:solidFill>
                <a:sym typeface="Wingdings" panose="05000000000000000000" pitchFamily="2" charset="2"/>
              </a:rPr>
              <a:t>Sip_ant.sh </a:t>
            </a:r>
            <a:r>
              <a:rPr lang="en-US" sz="2000" dirty="0" err="1">
                <a:solidFill>
                  <a:srgbClr val="FF0000">
                    <a:alpha val="60000"/>
                  </a:srgbClr>
                </a:solidFill>
                <a:sym typeface="Wingdings" panose="05000000000000000000" pitchFamily="2" charset="2"/>
              </a:rPr>
              <a:t>create_bpm</a:t>
            </a:r>
            <a:endParaRPr lang="en-US" sz="2000" dirty="0">
              <a:solidFill>
                <a:srgbClr val="FF0000">
                  <a:alpha val="60000"/>
                </a:srgbClr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>
                  <a:alpha val="60000"/>
                </a:schemeClr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>
                  <a:alpha val="60000"/>
                </a:schemeClr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tx1">
                    <a:alpha val="60000"/>
                  </a:schemeClr>
                </a:solidFill>
              </a:rPr>
              <a:t>Sip_ant</a:t>
            </a:r>
            <a:r>
              <a:rPr lang="en-US" sz="2000" dirty="0">
                <a:solidFill>
                  <a:schemeClr val="tx1">
                    <a:alpha val="60000"/>
                  </a:schemeClr>
                </a:solidFill>
              </a:rPr>
              <a:t> script will be found in downloaded software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>
                  <a:alpha val="60000"/>
                </a:schemeClr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>
                  <a:alpha val="60000"/>
                </a:schemeClr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>
                  <a:alpha val="60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3E2AA7-0851-4B8E-85BE-B72EDEBFE0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801" y="1582293"/>
            <a:ext cx="7419975" cy="27241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DC04342-A1DE-4E36-9275-8A11FCFA50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350" y="4545711"/>
            <a:ext cx="5581650" cy="222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5727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449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E3246C2-7DCA-466B-8C63-D465B3DC78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9397" y="643467"/>
            <a:ext cx="10413205" cy="5571066"/>
          </a:xfrm>
          <a:prstGeom prst="rect">
            <a:avLst/>
          </a:prstGeom>
        </p:spPr>
      </p:pic>
      <p:sp>
        <p:nvSpPr>
          <p:cNvPr id="8" name="Speech Bubble: Oval 7">
            <a:extLst>
              <a:ext uri="{FF2B5EF4-FFF2-40B4-BE49-F238E27FC236}">
                <a16:creationId xmlns:a16="http://schemas.microsoft.com/office/drawing/2014/main" id="{89905D2B-0D07-4766-B3E8-594C1678C535}"/>
              </a:ext>
            </a:extLst>
          </p:cNvPr>
          <p:cNvSpPr/>
          <p:nvPr/>
        </p:nvSpPr>
        <p:spPr>
          <a:xfrm>
            <a:off x="3035808" y="4626864"/>
            <a:ext cx="3465576" cy="1024128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AVOS user Id will be used. Which you create in previous steps</a:t>
            </a:r>
          </a:p>
        </p:txBody>
      </p:sp>
      <p:sp>
        <p:nvSpPr>
          <p:cNvPr id="9" name="Speech Bubble: Oval 8">
            <a:extLst>
              <a:ext uri="{FF2B5EF4-FFF2-40B4-BE49-F238E27FC236}">
                <a16:creationId xmlns:a16="http://schemas.microsoft.com/office/drawing/2014/main" id="{CE28E2E8-BBED-475F-BB54-7A19865FA798}"/>
              </a:ext>
            </a:extLst>
          </p:cNvPr>
          <p:cNvSpPr/>
          <p:nvPr/>
        </p:nvSpPr>
        <p:spPr>
          <a:xfrm>
            <a:off x="3474720" y="2231136"/>
            <a:ext cx="1563624" cy="1819656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DB Host, PORT info</a:t>
            </a:r>
          </a:p>
        </p:txBody>
      </p:sp>
    </p:spTree>
    <p:extLst>
      <p:ext uri="{BB962C8B-B14F-4D97-AF65-F5344CB8AC3E}">
        <p14:creationId xmlns:p14="http://schemas.microsoft.com/office/powerpoint/2010/main" val="26905013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35F0E358-1E49-4920-80D8-C3D1387088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E2D2362D-7010-4036-B9CA-03DFC8EB3B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DC85BF5E-2BD6-4E5B-8EA3-420B45BB03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7389812" y="0"/>
            <a:ext cx="4802188" cy="6858000"/>
          </a:xfrm>
          <a:custGeom>
            <a:avLst/>
            <a:gdLst>
              <a:gd name="connsiteX0" fmla="*/ 0 w 4802188"/>
              <a:gd name="connsiteY0" fmla="*/ 0 h 6858000"/>
              <a:gd name="connsiteX1" fmla="*/ 4802188 w 4802188"/>
              <a:gd name="connsiteY1" fmla="*/ 0 h 6858000"/>
              <a:gd name="connsiteX2" fmla="*/ 4802188 w 4802188"/>
              <a:gd name="connsiteY2" fmla="*/ 6858000 h 6858000"/>
              <a:gd name="connsiteX3" fmla="*/ 0 w 4802188"/>
              <a:gd name="connsiteY3" fmla="*/ 6858000 h 6858000"/>
              <a:gd name="connsiteX4" fmla="*/ 4763 w 4802188"/>
              <a:gd name="connsiteY4" fmla="*/ 6791325 h 6858000"/>
              <a:gd name="connsiteX5" fmla="*/ 12700 w 4802188"/>
              <a:gd name="connsiteY5" fmla="*/ 6735762 h 6858000"/>
              <a:gd name="connsiteX6" fmla="*/ 22225 w 4802188"/>
              <a:gd name="connsiteY6" fmla="*/ 6683375 h 6858000"/>
              <a:gd name="connsiteX7" fmla="*/ 38100 w 4802188"/>
              <a:gd name="connsiteY7" fmla="*/ 6640512 h 6858000"/>
              <a:gd name="connsiteX8" fmla="*/ 53975 w 4802188"/>
              <a:gd name="connsiteY8" fmla="*/ 6597650 h 6858000"/>
              <a:gd name="connsiteX9" fmla="*/ 73025 w 4802188"/>
              <a:gd name="connsiteY9" fmla="*/ 6561137 h 6858000"/>
              <a:gd name="connsiteX10" fmla="*/ 92075 w 4802188"/>
              <a:gd name="connsiteY10" fmla="*/ 6523037 h 6858000"/>
              <a:gd name="connsiteX11" fmla="*/ 109538 w 4802188"/>
              <a:gd name="connsiteY11" fmla="*/ 6488112 h 6858000"/>
              <a:gd name="connsiteX12" fmla="*/ 127000 w 4802188"/>
              <a:gd name="connsiteY12" fmla="*/ 6448425 h 6858000"/>
              <a:gd name="connsiteX13" fmla="*/ 142875 w 4802188"/>
              <a:gd name="connsiteY13" fmla="*/ 6407150 h 6858000"/>
              <a:gd name="connsiteX14" fmla="*/ 157163 w 4802188"/>
              <a:gd name="connsiteY14" fmla="*/ 6361112 h 6858000"/>
              <a:gd name="connsiteX15" fmla="*/ 168275 w 4802188"/>
              <a:gd name="connsiteY15" fmla="*/ 6311900 h 6858000"/>
              <a:gd name="connsiteX16" fmla="*/ 176213 w 4802188"/>
              <a:gd name="connsiteY16" fmla="*/ 6251575 h 6858000"/>
              <a:gd name="connsiteX17" fmla="*/ 179388 w 4802188"/>
              <a:gd name="connsiteY17" fmla="*/ 6183312 h 6858000"/>
              <a:gd name="connsiteX18" fmla="*/ 176213 w 4802188"/>
              <a:gd name="connsiteY18" fmla="*/ 6113462 h 6858000"/>
              <a:gd name="connsiteX19" fmla="*/ 168275 w 4802188"/>
              <a:gd name="connsiteY19" fmla="*/ 6056312 h 6858000"/>
              <a:gd name="connsiteX20" fmla="*/ 157163 w 4802188"/>
              <a:gd name="connsiteY20" fmla="*/ 6003925 h 6858000"/>
              <a:gd name="connsiteX21" fmla="*/ 142875 w 4802188"/>
              <a:gd name="connsiteY21" fmla="*/ 5956300 h 6858000"/>
              <a:gd name="connsiteX22" fmla="*/ 127000 w 4802188"/>
              <a:gd name="connsiteY22" fmla="*/ 5915025 h 6858000"/>
              <a:gd name="connsiteX23" fmla="*/ 107950 w 4802188"/>
              <a:gd name="connsiteY23" fmla="*/ 5876925 h 6858000"/>
              <a:gd name="connsiteX24" fmla="*/ 88900 w 4802188"/>
              <a:gd name="connsiteY24" fmla="*/ 5840412 h 6858000"/>
              <a:gd name="connsiteX25" fmla="*/ 69850 w 4802188"/>
              <a:gd name="connsiteY25" fmla="*/ 5802312 h 6858000"/>
              <a:gd name="connsiteX26" fmla="*/ 52388 w 4802188"/>
              <a:gd name="connsiteY26" fmla="*/ 5762625 h 6858000"/>
              <a:gd name="connsiteX27" fmla="*/ 34925 w 4802188"/>
              <a:gd name="connsiteY27" fmla="*/ 5721350 h 6858000"/>
              <a:gd name="connsiteX28" fmla="*/ 20638 w 4802188"/>
              <a:gd name="connsiteY28" fmla="*/ 5675312 h 6858000"/>
              <a:gd name="connsiteX29" fmla="*/ 11113 w 4802188"/>
              <a:gd name="connsiteY29" fmla="*/ 5622925 h 6858000"/>
              <a:gd name="connsiteX30" fmla="*/ 1588 w 4802188"/>
              <a:gd name="connsiteY30" fmla="*/ 5562600 h 6858000"/>
              <a:gd name="connsiteX31" fmla="*/ 0 w 4802188"/>
              <a:gd name="connsiteY31" fmla="*/ 5494337 h 6858000"/>
              <a:gd name="connsiteX32" fmla="*/ 1588 w 4802188"/>
              <a:gd name="connsiteY32" fmla="*/ 5426075 h 6858000"/>
              <a:gd name="connsiteX33" fmla="*/ 11113 w 4802188"/>
              <a:gd name="connsiteY33" fmla="*/ 5365750 h 6858000"/>
              <a:gd name="connsiteX34" fmla="*/ 20638 w 4802188"/>
              <a:gd name="connsiteY34" fmla="*/ 5313362 h 6858000"/>
              <a:gd name="connsiteX35" fmla="*/ 34925 w 4802188"/>
              <a:gd name="connsiteY35" fmla="*/ 5268912 h 6858000"/>
              <a:gd name="connsiteX36" fmla="*/ 52388 w 4802188"/>
              <a:gd name="connsiteY36" fmla="*/ 5226050 h 6858000"/>
              <a:gd name="connsiteX37" fmla="*/ 69850 w 4802188"/>
              <a:gd name="connsiteY37" fmla="*/ 5186362 h 6858000"/>
              <a:gd name="connsiteX38" fmla="*/ 88900 w 4802188"/>
              <a:gd name="connsiteY38" fmla="*/ 5149850 h 6858000"/>
              <a:gd name="connsiteX39" fmla="*/ 107950 w 4802188"/>
              <a:gd name="connsiteY39" fmla="*/ 5114925 h 6858000"/>
              <a:gd name="connsiteX40" fmla="*/ 127000 w 4802188"/>
              <a:gd name="connsiteY40" fmla="*/ 5075237 h 6858000"/>
              <a:gd name="connsiteX41" fmla="*/ 142875 w 4802188"/>
              <a:gd name="connsiteY41" fmla="*/ 5033962 h 6858000"/>
              <a:gd name="connsiteX42" fmla="*/ 157163 w 4802188"/>
              <a:gd name="connsiteY42" fmla="*/ 4987925 h 6858000"/>
              <a:gd name="connsiteX43" fmla="*/ 168275 w 4802188"/>
              <a:gd name="connsiteY43" fmla="*/ 4935537 h 6858000"/>
              <a:gd name="connsiteX44" fmla="*/ 176213 w 4802188"/>
              <a:gd name="connsiteY44" fmla="*/ 4875212 h 6858000"/>
              <a:gd name="connsiteX45" fmla="*/ 179388 w 4802188"/>
              <a:gd name="connsiteY45" fmla="*/ 4806950 h 6858000"/>
              <a:gd name="connsiteX46" fmla="*/ 176213 w 4802188"/>
              <a:gd name="connsiteY46" fmla="*/ 4738687 h 6858000"/>
              <a:gd name="connsiteX47" fmla="*/ 168275 w 4802188"/>
              <a:gd name="connsiteY47" fmla="*/ 4678362 h 6858000"/>
              <a:gd name="connsiteX48" fmla="*/ 157163 w 4802188"/>
              <a:gd name="connsiteY48" fmla="*/ 4625975 h 6858000"/>
              <a:gd name="connsiteX49" fmla="*/ 142875 w 4802188"/>
              <a:gd name="connsiteY49" fmla="*/ 4579937 h 6858000"/>
              <a:gd name="connsiteX50" fmla="*/ 127000 w 4802188"/>
              <a:gd name="connsiteY50" fmla="*/ 4537075 h 6858000"/>
              <a:gd name="connsiteX51" fmla="*/ 107950 w 4802188"/>
              <a:gd name="connsiteY51" fmla="*/ 4498975 h 6858000"/>
              <a:gd name="connsiteX52" fmla="*/ 69850 w 4802188"/>
              <a:gd name="connsiteY52" fmla="*/ 4424362 h 6858000"/>
              <a:gd name="connsiteX53" fmla="*/ 52388 w 4802188"/>
              <a:gd name="connsiteY53" fmla="*/ 4386262 h 6858000"/>
              <a:gd name="connsiteX54" fmla="*/ 34925 w 4802188"/>
              <a:gd name="connsiteY54" fmla="*/ 4343400 h 6858000"/>
              <a:gd name="connsiteX55" fmla="*/ 20638 w 4802188"/>
              <a:gd name="connsiteY55" fmla="*/ 4297362 h 6858000"/>
              <a:gd name="connsiteX56" fmla="*/ 11113 w 4802188"/>
              <a:gd name="connsiteY56" fmla="*/ 4244975 h 6858000"/>
              <a:gd name="connsiteX57" fmla="*/ 1588 w 4802188"/>
              <a:gd name="connsiteY57" fmla="*/ 4186237 h 6858000"/>
              <a:gd name="connsiteX58" fmla="*/ 0 w 4802188"/>
              <a:gd name="connsiteY58" fmla="*/ 4116387 h 6858000"/>
              <a:gd name="connsiteX59" fmla="*/ 1588 w 4802188"/>
              <a:gd name="connsiteY59" fmla="*/ 4048125 h 6858000"/>
              <a:gd name="connsiteX60" fmla="*/ 11113 w 4802188"/>
              <a:gd name="connsiteY60" fmla="*/ 3987800 h 6858000"/>
              <a:gd name="connsiteX61" fmla="*/ 20638 w 4802188"/>
              <a:gd name="connsiteY61" fmla="*/ 3935412 h 6858000"/>
              <a:gd name="connsiteX62" fmla="*/ 34925 w 4802188"/>
              <a:gd name="connsiteY62" fmla="*/ 3890962 h 6858000"/>
              <a:gd name="connsiteX63" fmla="*/ 52388 w 4802188"/>
              <a:gd name="connsiteY63" fmla="*/ 3848100 h 6858000"/>
              <a:gd name="connsiteX64" fmla="*/ 69850 w 4802188"/>
              <a:gd name="connsiteY64" fmla="*/ 3811587 h 6858000"/>
              <a:gd name="connsiteX65" fmla="*/ 107950 w 4802188"/>
              <a:gd name="connsiteY65" fmla="*/ 3736975 h 6858000"/>
              <a:gd name="connsiteX66" fmla="*/ 127000 w 4802188"/>
              <a:gd name="connsiteY66" fmla="*/ 3697287 h 6858000"/>
              <a:gd name="connsiteX67" fmla="*/ 142875 w 4802188"/>
              <a:gd name="connsiteY67" fmla="*/ 3656012 h 6858000"/>
              <a:gd name="connsiteX68" fmla="*/ 157163 w 4802188"/>
              <a:gd name="connsiteY68" fmla="*/ 3609975 h 6858000"/>
              <a:gd name="connsiteX69" fmla="*/ 168275 w 4802188"/>
              <a:gd name="connsiteY69" fmla="*/ 3557587 h 6858000"/>
              <a:gd name="connsiteX70" fmla="*/ 176213 w 4802188"/>
              <a:gd name="connsiteY70" fmla="*/ 3497262 h 6858000"/>
              <a:gd name="connsiteX71" fmla="*/ 179388 w 4802188"/>
              <a:gd name="connsiteY71" fmla="*/ 3427412 h 6858000"/>
              <a:gd name="connsiteX72" fmla="*/ 176213 w 4802188"/>
              <a:gd name="connsiteY72" fmla="*/ 3360737 h 6858000"/>
              <a:gd name="connsiteX73" fmla="*/ 168275 w 4802188"/>
              <a:gd name="connsiteY73" fmla="*/ 3300412 h 6858000"/>
              <a:gd name="connsiteX74" fmla="*/ 157163 w 4802188"/>
              <a:gd name="connsiteY74" fmla="*/ 3248025 h 6858000"/>
              <a:gd name="connsiteX75" fmla="*/ 142875 w 4802188"/>
              <a:gd name="connsiteY75" fmla="*/ 3201987 h 6858000"/>
              <a:gd name="connsiteX76" fmla="*/ 127000 w 4802188"/>
              <a:gd name="connsiteY76" fmla="*/ 3160712 h 6858000"/>
              <a:gd name="connsiteX77" fmla="*/ 107950 w 4802188"/>
              <a:gd name="connsiteY77" fmla="*/ 3121025 h 6858000"/>
              <a:gd name="connsiteX78" fmla="*/ 88900 w 4802188"/>
              <a:gd name="connsiteY78" fmla="*/ 3084512 h 6858000"/>
              <a:gd name="connsiteX79" fmla="*/ 69850 w 4802188"/>
              <a:gd name="connsiteY79" fmla="*/ 3046412 h 6858000"/>
              <a:gd name="connsiteX80" fmla="*/ 52388 w 4802188"/>
              <a:gd name="connsiteY80" fmla="*/ 3009900 h 6858000"/>
              <a:gd name="connsiteX81" fmla="*/ 34925 w 4802188"/>
              <a:gd name="connsiteY81" fmla="*/ 2967037 h 6858000"/>
              <a:gd name="connsiteX82" fmla="*/ 20638 w 4802188"/>
              <a:gd name="connsiteY82" fmla="*/ 2922587 h 6858000"/>
              <a:gd name="connsiteX83" fmla="*/ 11113 w 4802188"/>
              <a:gd name="connsiteY83" fmla="*/ 2868612 h 6858000"/>
              <a:gd name="connsiteX84" fmla="*/ 1588 w 4802188"/>
              <a:gd name="connsiteY84" fmla="*/ 2809875 h 6858000"/>
              <a:gd name="connsiteX85" fmla="*/ 0 w 4802188"/>
              <a:gd name="connsiteY85" fmla="*/ 2741612 h 6858000"/>
              <a:gd name="connsiteX86" fmla="*/ 1588 w 4802188"/>
              <a:gd name="connsiteY86" fmla="*/ 2671762 h 6858000"/>
              <a:gd name="connsiteX87" fmla="*/ 11113 w 4802188"/>
              <a:gd name="connsiteY87" fmla="*/ 2613025 h 6858000"/>
              <a:gd name="connsiteX88" fmla="*/ 20638 w 4802188"/>
              <a:gd name="connsiteY88" fmla="*/ 2560637 h 6858000"/>
              <a:gd name="connsiteX89" fmla="*/ 34925 w 4802188"/>
              <a:gd name="connsiteY89" fmla="*/ 2513012 h 6858000"/>
              <a:gd name="connsiteX90" fmla="*/ 52388 w 4802188"/>
              <a:gd name="connsiteY90" fmla="*/ 2471737 h 6858000"/>
              <a:gd name="connsiteX91" fmla="*/ 69850 w 4802188"/>
              <a:gd name="connsiteY91" fmla="*/ 2433637 h 6858000"/>
              <a:gd name="connsiteX92" fmla="*/ 88900 w 4802188"/>
              <a:gd name="connsiteY92" fmla="*/ 2395537 h 6858000"/>
              <a:gd name="connsiteX93" fmla="*/ 107950 w 4802188"/>
              <a:gd name="connsiteY93" fmla="*/ 2359025 h 6858000"/>
              <a:gd name="connsiteX94" fmla="*/ 127000 w 4802188"/>
              <a:gd name="connsiteY94" fmla="*/ 2319337 h 6858000"/>
              <a:gd name="connsiteX95" fmla="*/ 142875 w 4802188"/>
              <a:gd name="connsiteY95" fmla="*/ 2278062 h 6858000"/>
              <a:gd name="connsiteX96" fmla="*/ 157163 w 4802188"/>
              <a:gd name="connsiteY96" fmla="*/ 2232025 h 6858000"/>
              <a:gd name="connsiteX97" fmla="*/ 168275 w 4802188"/>
              <a:gd name="connsiteY97" fmla="*/ 2179637 h 6858000"/>
              <a:gd name="connsiteX98" fmla="*/ 176213 w 4802188"/>
              <a:gd name="connsiteY98" fmla="*/ 2119312 h 6858000"/>
              <a:gd name="connsiteX99" fmla="*/ 179388 w 4802188"/>
              <a:gd name="connsiteY99" fmla="*/ 2051050 h 6858000"/>
              <a:gd name="connsiteX100" fmla="*/ 176213 w 4802188"/>
              <a:gd name="connsiteY100" fmla="*/ 1982787 h 6858000"/>
              <a:gd name="connsiteX101" fmla="*/ 168275 w 4802188"/>
              <a:gd name="connsiteY101" fmla="*/ 1922462 h 6858000"/>
              <a:gd name="connsiteX102" fmla="*/ 157163 w 4802188"/>
              <a:gd name="connsiteY102" fmla="*/ 1870075 h 6858000"/>
              <a:gd name="connsiteX103" fmla="*/ 142875 w 4802188"/>
              <a:gd name="connsiteY103" fmla="*/ 1824037 h 6858000"/>
              <a:gd name="connsiteX104" fmla="*/ 127000 w 4802188"/>
              <a:gd name="connsiteY104" fmla="*/ 1782762 h 6858000"/>
              <a:gd name="connsiteX105" fmla="*/ 107950 w 4802188"/>
              <a:gd name="connsiteY105" fmla="*/ 1743075 h 6858000"/>
              <a:gd name="connsiteX106" fmla="*/ 88900 w 4802188"/>
              <a:gd name="connsiteY106" fmla="*/ 1708150 h 6858000"/>
              <a:gd name="connsiteX107" fmla="*/ 69850 w 4802188"/>
              <a:gd name="connsiteY107" fmla="*/ 1671637 h 6858000"/>
              <a:gd name="connsiteX108" fmla="*/ 52388 w 4802188"/>
              <a:gd name="connsiteY108" fmla="*/ 1631950 h 6858000"/>
              <a:gd name="connsiteX109" fmla="*/ 34925 w 4802188"/>
              <a:gd name="connsiteY109" fmla="*/ 1589087 h 6858000"/>
              <a:gd name="connsiteX110" fmla="*/ 20638 w 4802188"/>
              <a:gd name="connsiteY110" fmla="*/ 1544637 h 6858000"/>
              <a:gd name="connsiteX111" fmla="*/ 11113 w 4802188"/>
              <a:gd name="connsiteY111" fmla="*/ 1492250 h 6858000"/>
              <a:gd name="connsiteX112" fmla="*/ 1588 w 4802188"/>
              <a:gd name="connsiteY112" fmla="*/ 1431925 h 6858000"/>
              <a:gd name="connsiteX113" fmla="*/ 0 w 4802188"/>
              <a:gd name="connsiteY113" fmla="*/ 1363662 h 6858000"/>
              <a:gd name="connsiteX114" fmla="*/ 1588 w 4802188"/>
              <a:gd name="connsiteY114" fmla="*/ 1295400 h 6858000"/>
              <a:gd name="connsiteX115" fmla="*/ 11113 w 4802188"/>
              <a:gd name="connsiteY115" fmla="*/ 1235075 h 6858000"/>
              <a:gd name="connsiteX116" fmla="*/ 20638 w 4802188"/>
              <a:gd name="connsiteY116" fmla="*/ 1182687 h 6858000"/>
              <a:gd name="connsiteX117" fmla="*/ 34925 w 4802188"/>
              <a:gd name="connsiteY117" fmla="*/ 1136650 h 6858000"/>
              <a:gd name="connsiteX118" fmla="*/ 52388 w 4802188"/>
              <a:gd name="connsiteY118" fmla="*/ 1095375 h 6858000"/>
              <a:gd name="connsiteX119" fmla="*/ 69850 w 4802188"/>
              <a:gd name="connsiteY119" fmla="*/ 1055687 h 6858000"/>
              <a:gd name="connsiteX120" fmla="*/ 88900 w 4802188"/>
              <a:gd name="connsiteY120" fmla="*/ 1017587 h 6858000"/>
              <a:gd name="connsiteX121" fmla="*/ 107950 w 4802188"/>
              <a:gd name="connsiteY121" fmla="*/ 981075 h 6858000"/>
              <a:gd name="connsiteX122" fmla="*/ 127000 w 4802188"/>
              <a:gd name="connsiteY122" fmla="*/ 942975 h 6858000"/>
              <a:gd name="connsiteX123" fmla="*/ 142875 w 4802188"/>
              <a:gd name="connsiteY123" fmla="*/ 901700 h 6858000"/>
              <a:gd name="connsiteX124" fmla="*/ 157163 w 4802188"/>
              <a:gd name="connsiteY124" fmla="*/ 854075 h 6858000"/>
              <a:gd name="connsiteX125" fmla="*/ 168275 w 4802188"/>
              <a:gd name="connsiteY125" fmla="*/ 801687 h 6858000"/>
              <a:gd name="connsiteX126" fmla="*/ 176213 w 4802188"/>
              <a:gd name="connsiteY126" fmla="*/ 744537 h 6858000"/>
              <a:gd name="connsiteX127" fmla="*/ 179388 w 4802188"/>
              <a:gd name="connsiteY127" fmla="*/ 673100 h 6858000"/>
              <a:gd name="connsiteX128" fmla="*/ 176213 w 4802188"/>
              <a:gd name="connsiteY128" fmla="*/ 606425 h 6858000"/>
              <a:gd name="connsiteX129" fmla="*/ 168275 w 4802188"/>
              <a:gd name="connsiteY129" fmla="*/ 546100 h 6858000"/>
              <a:gd name="connsiteX130" fmla="*/ 157163 w 4802188"/>
              <a:gd name="connsiteY130" fmla="*/ 496887 h 6858000"/>
              <a:gd name="connsiteX131" fmla="*/ 142875 w 4802188"/>
              <a:gd name="connsiteY131" fmla="*/ 450850 h 6858000"/>
              <a:gd name="connsiteX132" fmla="*/ 127000 w 4802188"/>
              <a:gd name="connsiteY132" fmla="*/ 409575 h 6858000"/>
              <a:gd name="connsiteX133" fmla="*/ 109538 w 4802188"/>
              <a:gd name="connsiteY133" fmla="*/ 369887 h 6858000"/>
              <a:gd name="connsiteX134" fmla="*/ 92075 w 4802188"/>
              <a:gd name="connsiteY134" fmla="*/ 334962 h 6858000"/>
              <a:gd name="connsiteX135" fmla="*/ 73025 w 4802188"/>
              <a:gd name="connsiteY135" fmla="*/ 296862 h 6858000"/>
              <a:gd name="connsiteX136" fmla="*/ 53975 w 4802188"/>
              <a:gd name="connsiteY136" fmla="*/ 260350 h 6858000"/>
              <a:gd name="connsiteX137" fmla="*/ 38100 w 4802188"/>
              <a:gd name="connsiteY137" fmla="*/ 217487 h 6858000"/>
              <a:gd name="connsiteX138" fmla="*/ 22225 w 4802188"/>
              <a:gd name="connsiteY138" fmla="*/ 174625 h 6858000"/>
              <a:gd name="connsiteX139" fmla="*/ 12700 w 4802188"/>
              <a:gd name="connsiteY139" fmla="*/ 122237 h 6858000"/>
              <a:gd name="connsiteX140" fmla="*/ 4763 w 4802188"/>
              <a:gd name="connsiteY140" fmla="*/ 6667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4802188" h="6858000">
                <a:moveTo>
                  <a:pt x="0" y="0"/>
                </a:moveTo>
                <a:lnTo>
                  <a:pt x="4802188" y="0"/>
                </a:lnTo>
                <a:lnTo>
                  <a:pt x="4802188" y="6858000"/>
                </a:lnTo>
                <a:lnTo>
                  <a:pt x="0" y="6858000"/>
                </a:lnTo>
                <a:lnTo>
                  <a:pt x="4763" y="6791325"/>
                </a:lnTo>
                <a:lnTo>
                  <a:pt x="12700" y="6735762"/>
                </a:lnTo>
                <a:lnTo>
                  <a:pt x="22225" y="6683375"/>
                </a:lnTo>
                <a:lnTo>
                  <a:pt x="38100" y="6640512"/>
                </a:lnTo>
                <a:lnTo>
                  <a:pt x="53975" y="6597650"/>
                </a:lnTo>
                <a:lnTo>
                  <a:pt x="73025" y="6561137"/>
                </a:lnTo>
                <a:lnTo>
                  <a:pt x="92075" y="6523037"/>
                </a:lnTo>
                <a:lnTo>
                  <a:pt x="109538" y="6488112"/>
                </a:lnTo>
                <a:lnTo>
                  <a:pt x="127000" y="6448425"/>
                </a:lnTo>
                <a:lnTo>
                  <a:pt x="142875" y="6407150"/>
                </a:lnTo>
                <a:lnTo>
                  <a:pt x="157163" y="6361112"/>
                </a:lnTo>
                <a:lnTo>
                  <a:pt x="168275" y="6311900"/>
                </a:lnTo>
                <a:lnTo>
                  <a:pt x="176213" y="6251575"/>
                </a:lnTo>
                <a:lnTo>
                  <a:pt x="179388" y="6183312"/>
                </a:lnTo>
                <a:lnTo>
                  <a:pt x="176213" y="6113462"/>
                </a:lnTo>
                <a:lnTo>
                  <a:pt x="168275" y="6056312"/>
                </a:lnTo>
                <a:lnTo>
                  <a:pt x="157163" y="6003925"/>
                </a:lnTo>
                <a:lnTo>
                  <a:pt x="142875" y="5956300"/>
                </a:lnTo>
                <a:lnTo>
                  <a:pt x="127000" y="5915025"/>
                </a:lnTo>
                <a:lnTo>
                  <a:pt x="107950" y="5876925"/>
                </a:lnTo>
                <a:lnTo>
                  <a:pt x="88900" y="5840412"/>
                </a:lnTo>
                <a:lnTo>
                  <a:pt x="69850" y="5802312"/>
                </a:lnTo>
                <a:lnTo>
                  <a:pt x="52388" y="5762625"/>
                </a:lnTo>
                <a:lnTo>
                  <a:pt x="34925" y="5721350"/>
                </a:lnTo>
                <a:lnTo>
                  <a:pt x="20638" y="5675312"/>
                </a:lnTo>
                <a:lnTo>
                  <a:pt x="11113" y="5622925"/>
                </a:lnTo>
                <a:lnTo>
                  <a:pt x="1588" y="5562600"/>
                </a:lnTo>
                <a:lnTo>
                  <a:pt x="0" y="5494337"/>
                </a:lnTo>
                <a:lnTo>
                  <a:pt x="1588" y="5426075"/>
                </a:lnTo>
                <a:lnTo>
                  <a:pt x="11113" y="5365750"/>
                </a:lnTo>
                <a:lnTo>
                  <a:pt x="20638" y="5313362"/>
                </a:lnTo>
                <a:lnTo>
                  <a:pt x="34925" y="5268912"/>
                </a:lnTo>
                <a:lnTo>
                  <a:pt x="52388" y="5226050"/>
                </a:lnTo>
                <a:lnTo>
                  <a:pt x="69850" y="5186362"/>
                </a:lnTo>
                <a:lnTo>
                  <a:pt x="88900" y="5149850"/>
                </a:lnTo>
                <a:lnTo>
                  <a:pt x="107950" y="5114925"/>
                </a:lnTo>
                <a:lnTo>
                  <a:pt x="127000" y="5075237"/>
                </a:lnTo>
                <a:lnTo>
                  <a:pt x="142875" y="5033962"/>
                </a:lnTo>
                <a:lnTo>
                  <a:pt x="157163" y="4987925"/>
                </a:lnTo>
                <a:lnTo>
                  <a:pt x="168275" y="4935537"/>
                </a:lnTo>
                <a:lnTo>
                  <a:pt x="176213" y="4875212"/>
                </a:lnTo>
                <a:lnTo>
                  <a:pt x="179388" y="4806950"/>
                </a:lnTo>
                <a:lnTo>
                  <a:pt x="176213" y="4738687"/>
                </a:lnTo>
                <a:lnTo>
                  <a:pt x="168275" y="4678362"/>
                </a:lnTo>
                <a:lnTo>
                  <a:pt x="157163" y="4625975"/>
                </a:lnTo>
                <a:lnTo>
                  <a:pt x="142875" y="4579937"/>
                </a:lnTo>
                <a:lnTo>
                  <a:pt x="127000" y="4537075"/>
                </a:lnTo>
                <a:lnTo>
                  <a:pt x="107950" y="4498975"/>
                </a:lnTo>
                <a:lnTo>
                  <a:pt x="69850" y="4424362"/>
                </a:lnTo>
                <a:lnTo>
                  <a:pt x="52388" y="4386262"/>
                </a:lnTo>
                <a:lnTo>
                  <a:pt x="34925" y="4343400"/>
                </a:lnTo>
                <a:lnTo>
                  <a:pt x="20638" y="4297362"/>
                </a:lnTo>
                <a:lnTo>
                  <a:pt x="11113" y="4244975"/>
                </a:lnTo>
                <a:lnTo>
                  <a:pt x="1588" y="4186237"/>
                </a:lnTo>
                <a:lnTo>
                  <a:pt x="0" y="4116387"/>
                </a:lnTo>
                <a:lnTo>
                  <a:pt x="1588" y="4048125"/>
                </a:lnTo>
                <a:lnTo>
                  <a:pt x="11113" y="3987800"/>
                </a:lnTo>
                <a:lnTo>
                  <a:pt x="20638" y="3935412"/>
                </a:lnTo>
                <a:lnTo>
                  <a:pt x="34925" y="3890962"/>
                </a:lnTo>
                <a:lnTo>
                  <a:pt x="52388" y="3848100"/>
                </a:lnTo>
                <a:lnTo>
                  <a:pt x="69850" y="3811587"/>
                </a:lnTo>
                <a:lnTo>
                  <a:pt x="107950" y="3736975"/>
                </a:lnTo>
                <a:lnTo>
                  <a:pt x="127000" y="3697287"/>
                </a:lnTo>
                <a:lnTo>
                  <a:pt x="142875" y="3656012"/>
                </a:lnTo>
                <a:lnTo>
                  <a:pt x="157163" y="3609975"/>
                </a:lnTo>
                <a:lnTo>
                  <a:pt x="168275" y="3557587"/>
                </a:lnTo>
                <a:lnTo>
                  <a:pt x="176213" y="3497262"/>
                </a:lnTo>
                <a:lnTo>
                  <a:pt x="179388" y="3427412"/>
                </a:lnTo>
                <a:lnTo>
                  <a:pt x="176213" y="3360737"/>
                </a:lnTo>
                <a:lnTo>
                  <a:pt x="168275" y="3300412"/>
                </a:lnTo>
                <a:lnTo>
                  <a:pt x="157163" y="3248025"/>
                </a:lnTo>
                <a:lnTo>
                  <a:pt x="142875" y="3201987"/>
                </a:lnTo>
                <a:lnTo>
                  <a:pt x="127000" y="3160712"/>
                </a:lnTo>
                <a:lnTo>
                  <a:pt x="107950" y="3121025"/>
                </a:lnTo>
                <a:lnTo>
                  <a:pt x="88900" y="3084512"/>
                </a:lnTo>
                <a:lnTo>
                  <a:pt x="69850" y="3046412"/>
                </a:lnTo>
                <a:lnTo>
                  <a:pt x="52388" y="3009900"/>
                </a:lnTo>
                <a:lnTo>
                  <a:pt x="34925" y="2967037"/>
                </a:lnTo>
                <a:lnTo>
                  <a:pt x="20638" y="2922587"/>
                </a:lnTo>
                <a:lnTo>
                  <a:pt x="11113" y="2868612"/>
                </a:lnTo>
                <a:lnTo>
                  <a:pt x="1588" y="2809875"/>
                </a:lnTo>
                <a:lnTo>
                  <a:pt x="0" y="2741612"/>
                </a:lnTo>
                <a:lnTo>
                  <a:pt x="1588" y="2671762"/>
                </a:lnTo>
                <a:lnTo>
                  <a:pt x="11113" y="2613025"/>
                </a:lnTo>
                <a:lnTo>
                  <a:pt x="20638" y="2560637"/>
                </a:lnTo>
                <a:lnTo>
                  <a:pt x="34925" y="2513012"/>
                </a:lnTo>
                <a:lnTo>
                  <a:pt x="52388" y="2471737"/>
                </a:lnTo>
                <a:lnTo>
                  <a:pt x="69850" y="2433637"/>
                </a:lnTo>
                <a:lnTo>
                  <a:pt x="88900" y="2395537"/>
                </a:lnTo>
                <a:lnTo>
                  <a:pt x="107950" y="2359025"/>
                </a:lnTo>
                <a:lnTo>
                  <a:pt x="127000" y="2319337"/>
                </a:lnTo>
                <a:lnTo>
                  <a:pt x="142875" y="2278062"/>
                </a:lnTo>
                <a:lnTo>
                  <a:pt x="157163" y="2232025"/>
                </a:lnTo>
                <a:lnTo>
                  <a:pt x="168275" y="2179637"/>
                </a:lnTo>
                <a:lnTo>
                  <a:pt x="176213" y="2119312"/>
                </a:lnTo>
                <a:lnTo>
                  <a:pt x="179388" y="2051050"/>
                </a:lnTo>
                <a:lnTo>
                  <a:pt x="176213" y="1982787"/>
                </a:lnTo>
                <a:lnTo>
                  <a:pt x="168275" y="1922462"/>
                </a:lnTo>
                <a:lnTo>
                  <a:pt x="157163" y="1870075"/>
                </a:lnTo>
                <a:lnTo>
                  <a:pt x="142875" y="1824037"/>
                </a:lnTo>
                <a:lnTo>
                  <a:pt x="127000" y="1782762"/>
                </a:lnTo>
                <a:lnTo>
                  <a:pt x="107950" y="1743075"/>
                </a:lnTo>
                <a:lnTo>
                  <a:pt x="88900" y="1708150"/>
                </a:lnTo>
                <a:lnTo>
                  <a:pt x="69850" y="1671637"/>
                </a:lnTo>
                <a:lnTo>
                  <a:pt x="52388" y="1631950"/>
                </a:lnTo>
                <a:lnTo>
                  <a:pt x="34925" y="1589087"/>
                </a:lnTo>
                <a:lnTo>
                  <a:pt x="20638" y="1544637"/>
                </a:lnTo>
                <a:lnTo>
                  <a:pt x="11113" y="1492250"/>
                </a:lnTo>
                <a:lnTo>
                  <a:pt x="1588" y="1431925"/>
                </a:lnTo>
                <a:lnTo>
                  <a:pt x="0" y="1363662"/>
                </a:lnTo>
                <a:lnTo>
                  <a:pt x="1588" y="1295400"/>
                </a:lnTo>
                <a:lnTo>
                  <a:pt x="11113" y="1235075"/>
                </a:lnTo>
                <a:lnTo>
                  <a:pt x="20638" y="1182687"/>
                </a:lnTo>
                <a:lnTo>
                  <a:pt x="34925" y="1136650"/>
                </a:lnTo>
                <a:lnTo>
                  <a:pt x="52388" y="1095375"/>
                </a:lnTo>
                <a:lnTo>
                  <a:pt x="69850" y="1055687"/>
                </a:lnTo>
                <a:lnTo>
                  <a:pt x="88900" y="1017587"/>
                </a:lnTo>
                <a:lnTo>
                  <a:pt x="107950" y="981075"/>
                </a:lnTo>
                <a:lnTo>
                  <a:pt x="127000" y="942975"/>
                </a:lnTo>
                <a:lnTo>
                  <a:pt x="142875" y="901700"/>
                </a:lnTo>
                <a:lnTo>
                  <a:pt x="157163" y="854075"/>
                </a:lnTo>
                <a:lnTo>
                  <a:pt x="168275" y="801687"/>
                </a:lnTo>
                <a:lnTo>
                  <a:pt x="176213" y="744537"/>
                </a:lnTo>
                <a:lnTo>
                  <a:pt x="179388" y="673100"/>
                </a:lnTo>
                <a:lnTo>
                  <a:pt x="176213" y="606425"/>
                </a:lnTo>
                <a:lnTo>
                  <a:pt x="168275" y="546100"/>
                </a:lnTo>
                <a:lnTo>
                  <a:pt x="157163" y="496887"/>
                </a:lnTo>
                <a:lnTo>
                  <a:pt x="142875" y="450850"/>
                </a:lnTo>
                <a:lnTo>
                  <a:pt x="127000" y="409575"/>
                </a:lnTo>
                <a:lnTo>
                  <a:pt x="109538" y="369887"/>
                </a:lnTo>
                <a:lnTo>
                  <a:pt x="92075" y="334962"/>
                </a:lnTo>
                <a:lnTo>
                  <a:pt x="73025" y="296862"/>
                </a:lnTo>
                <a:lnTo>
                  <a:pt x="53975" y="260350"/>
                </a:lnTo>
                <a:lnTo>
                  <a:pt x="38100" y="217487"/>
                </a:lnTo>
                <a:lnTo>
                  <a:pt x="22225" y="174625"/>
                </a:lnTo>
                <a:lnTo>
                  <a:pt x="12700" y="122237"/>
                </a:lnTo>
                <a:lnTo>
                  <a:pt x="4763" y="66675"/>
                </a:lnTo>
                <a:close/>
              </a:path>
            </a:pathLst>
          </a:custGeom>
          <a:solidFill>
            <a:schemeClr val="accent1">
              <a:lumMod val="50000"/>
              <a:alpha val="2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wrap="square" rtlCol="0" anchor="ctr">
            <a:noAutofit/>
          </a:bodyPr>
          <a:lstStyle/>
          <a:p>
            <a:pPr algn="ctr" defTabSz="45720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E11852-A17A-42E5-B094-333D537DB317}"/>
              </a:ext>
            </a:extLst>
          </p:cNvPr>
          <p:cNvSpPr txBox="1"/>
          <p:nvPr/>
        </p:nvSpPr>
        <p:spPr>
          <a:xfrm>
            <a:off x="8016641" y="662400"/>
            <a:ext cx="3410309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u="sng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HUB STORE: ACTIVEVOS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40D8E28-91B5-42B0-9D6C-B777D8AD90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713579" cy="6858000"/>
          </a:xfrm>
          <a:custGeom>
            <a:avLst/>
            <a:gdLst>
              <a:gd name="connsiteX0" fmla="*/ 0 w 7713579"/>
              <a:gd name="connsiteY0" fmla="*/ 0 h 6858000"/>
              <a:gd name="connsiteX1" fmla="*/ 7534191 w 7713579"/>
              <a:gd name="connsiteY1" fmla="*/ 0 h 6858000"/>
              <a:gd name="connsiteX2" fmla="*/ 7538954 w 7713579"/>
              <a:gd name="connsiteY2" fmla="*/ 66675 h 6858000"/>
              <a:gd name="connsiteX3" fmla="*/ 7546891 w 7713579"/>
              <a:gd name="connsiteY3" fmla="*/ 122237 h 6858000"/>
              <a:gd name="connsiteX4" fmla="*/ 7556416 w 7713579"/>
              <a:gd name="connsiteY4" fmla="*/ 174625 h 6858000"/>
              <a:gd name="connsiteX5" fmla="*/ 7572291 w 7713579"/>
              <a:gd name="connsiteY5" fmla="*/ 217487 h 6858000"/>
              <a:gd name="connsiteX6" fmla="*/ 7588166 w 7713579"/>
              <a:gd name="connsiteY6" fmla="*/ 260350 h 6858000"/>
              <a:gd name="connsiteX7" fmla="*/ 7607216 w 7713579"/>
              <a:gd name="connsiteY7" fmla="*/ 296862 h 6858000"/>
              <a:gd name="connsiteX8" fmla="*/ 7626266 w 7713579"/>
              <a:gd name="connsiteY8" fmla="*/ 334962 h 6858000"/>
              <a:gd name="connsiteX9" fmla="*/ 7643729 w 7713579"/>
              <a:gd name="connsiteY9" fmla="*/ 369887 h 6858000"/>
              <a:gd name="connsiteX10" fmla="*/ 7661191 w 7713579"/>
              <a:gd name="connsiteY10" fmla="*/ 409575 h 6858000"/>
              <a:gd name="connsiteX11" fmla="*/ 7677066 w 7713579"/>
              <a:gd name="connsiteY11" fmla="*/ 450850 h 6858000"/>
              <a:gd name="connsiteX12" fmla="*/ 7691354 w 7713579"/>
              <a:gd name="connsiteY12" fmla="*/ 496887 h 6858000"/>
              <a:gd name="connsiteX13" fmla="*/ 7702466 w 7713579"/>
              <a:gd name="connsiteY13" fmla="*/ 546100 h 6858000"/>
              <a:gd name="connsiteX14" fmla="*/ 7710404 w 7713579"/>
              <a:gd name="connsiteY14" fmla="*/ 606425 h 6858000"/>
              <a:gd name="connsiteX15" fmla="*/ 7713579 w 7713579"/>
              <a:gd name="connsiteY15" fmla="*/ 673100 h 6858000"/>
              <a:gd name="connsiteX16" fmla="*/ 7710404 w 7713579"/>
              <a:gd name="connsiteY16" fmla="*/ 744537 h 6858000"/>
              <a:gd name="connsiteX17" fmla="*/ 7702466 w 7713579"/>
              <a:gd name="connsiteY17" fmla="*/ 801687 h 6858000"/>
              <a:gd name="connsiteX18" fmla="*/ 7691354 w 7713579"/>
              <a:gd name="connsiteY18" fmla="*/ 854075 h 6858000"/>
              <a:gd name="connsiteX19" fmla="*/ 7677066 w 7713579"/>
              <a:gd name="connsiteY19" fmla="*/ 901700 h 6858000"/>
              <a:gd name="connsiteX20" fmla="*/ 7661191 w 7713579"/>
              <a:gd name="connsiteY20" fmla="*/ 942975 h 6858000"/>
              <a:gd name="connsiteX21" fmla="*/ 7642141 w 7713579"/>
              <a:gd name="connsiteY21" fmla="*/ 981075 h 6858000"/>
              <a:gd name="connsiteX22" fmla="*/ 7623091 w 7713579"/>
              <a:gd name="connsiteY22" fmla="*/ 1017587 h 6858000"/>
              <a:gd name="connsiteX23" fmla="*/ 7604041 w 7713579"/>
              <a:gd name="connsiteY23" fmla="*/ 1055687 h 6858000"/>
              <a:gd name="connsiteX24" fmla="*/ 7586579 w 7713579"/>
              <a:gd name="connsiteY24" fmla="*/ 1095375 h 6858000"/>
              <a:gd name="connsiteX25" fmla="*/ 7569116 w 7713579"/>
              <a:gd name="connsiteY25" fmla="*/ 1136650 h 6858000"/>
              <a:gd name="connsiteX26" fmla="*/ 7554829 w 7713579"/>
              <a:gd name="connsiteY26" fmla="*/ 1182687 h 6858000"/>
              <a:gd name="connsiteX27" fmla="*/ 7545304 w 7713579"/>
              <a:gd name="connsiteY27" fmla="*/ 1235075 h 6858000"/>
              <a:gd name="connsiteX28" fmla="*/ 7535779 w 7713579"/>
              <a:gd name="connsiteY28" fmla="*/ 1295400 h 6858000"/>
              <a:gd name="connsiteX29" fmla="*/ 7534191 w 7713579"/>
              <a:gd name="connsiteY29" fmla="*/ 1363662 h 6858000"/>
              <a:gd name="connsiteX30" fmla="*/ 7535779 w 7713579"/>
              <a:gd name="connsiteY30" fmla="*/ 1431925 h 6858000"/>
              <a:gd name="connsiteX31" fmla="*/ 7545304 w 7713579"/>
              <a:gd name="connsiteY31" fmla="*/ 1492250 h 6858000"/>
              <a:gd name="connsiteX32" fmla="*/ 7554829 w 7713579"/>
              <a:gd name="connsiteY32" fmla="*/ 1544637 h 6858000"/>
              <a:gd name="connsiteX33" fmla="*/ 7569116 w 7713579"/>
              <a:gd name="connsiteY33" fmla="*/ 1589087 h 6858000"/>
              <a:gd name="connsiteX34" fmla="*/ 7586579 w 7713579"/>
              <a:gd name="connsiteY34" fmla="*/ 1631950 h 6858000"/>
              <a:gd name="connsiteX35" fmla="*/ 7604041 w 7713579"/>
              <a:gd name="connsiteY35" fmla="*/ 1671637 h 6858000"/>
              <a:gd name="connsiteX36" fmla="*/ 7623091 w 7713579"/>
              <a:gd name="connsiteY36" fmla="*/ 1708150 h 6858000"/>
              <a:gd name="connsiteX37" fmla="*/ 7642141 w 7713579"/>
              <a:gd name="connsiteY37" fmla="*/ 1743075 h 6858000"/>
              <a:gd name="connsiteX38" fmla="*/ 7661191 w 7713579"/>
              <a:gd name="connsiteY38" fmla="*/ 1782762 h 6858000"/>
              <a:gd name="connsiteX39" fmla="*/ 7677066 w 7713579"/>
              <a:gd name="connsiteY39" fmla="*/ 1824037 h 6858000"/>
              <a:gd name="connsiteX40" fmla="*/ 7691354 w 7713579"/>
              <a:gd name="connsiteY40" fmla="*/ 1870075 h 6858000"/>
              <a:gd name="connsiteX41" fmla="*/ 7702466 w 7713579"/>
              <a:gd name="connsiteY41" fmla="*/ 1922462 h 6858000"/>
              <a:gd name="connsiteX42" fmla="*/ 7710404 w 7713579"/>
              <a:gd name="connsiteY42" fmla="*/ 1982787 h 6858000"/>
              <a:gd name="connsiteX43" fmla="*/ 7713579 w 7713579"/>
              <a:gd name="connsiteY43" fmla="*/ 2051050 h 6858000"/>
              <a:gd name="connsiteX44" fmla="*/ 7710404 w 7713579"/>
              <a:gd name="connsiteY44" fmla="*/ 2119312 h 6858000"/>
              <a:gd name="connsiteX45" fmla="*/ 7702466 w 7713579"/>
              <a:gd name="connsiteY45" fmla="*/ 2179637 h 6858000"/>
              <a:gd name="connsiteX46" fmla="*/ 7691354 w 7713579"/>
              <a:gd name="connsiteY46" fmla="*/ 2232025 h 6858000"/>
              <a:gd name="connsiteX47" fmla="*/ 7677066 w 7713579"/>
              <a:gd name="connsiteY47" fmla="*/ 2278062 h 6858000"/>
              <a:gd name="connsiteX48" fmla="*/ 7661191 w 7713579"/>
              <a:gd name="connsiteY48" fmla="*/ 2319337 h 6858000"/>
              <a:gd name="connsiteX49" fmla="*/ 7642141 w 7713579"/>
              <a:gd name="connsiteY49" fmla="*/ 2359025 h 6858000"/>
              <a:gd name="connsiteX50" fmla="*/ 7623091 w 7713579"/>
              <a:gd name="connsiteY50" fmla="*/ 2395537 h 6858000"/>
              <a:gd name="connsiteX51" fmla="*/ 7604041 w 7713579"/>
              <a:gd name="connsiteY51" fmla="*/ 2433637 h 6858000"/>
              <a:gd name="connsiteX52" fmla="*/ 7586579 w 7713579"/>
              <a:gd name="connsiteY52" fmla="*/ 2471737 h 6858000"/>
              <a:gd name="connsiteX53" fmla="*/ 7569116 w 7713579"/>
              <a:gd name="connsiteY53" fmla="*/ 2513012 h 6858000"/>
              <a:gd name="connsiteX54" fmla="*/ 7554829 w 7713579"/>
              <a:gd name="connsiteY54" fmla="*/ 2560637 h 6858000"/>
              <a:gd name="connsiteX55" fmla="*/ 7545304 w 7713579"/>
              <a:gd name="connsiteY55" fmla="*/ 2613025 h 6858000"/>
              <a:gd name="connsiteX56" fmla="*/ 7535779 w 7713579"/>
              <a:gd name="connsiteY56" fmla="*/ 2671762 h 6858000"/>
              <a:gd name="connsiteX57" fmla="*/ 7534191 w 7713579"/>
              <a:gd name="connsiteY57" fmla="*/ 2741612 h 6858000"/>
              <a:gd name="connsiteX58" fmla="*/ 7535779 w 7713579"/>
              <a:gd name="connsiteY58" fmla="*/ 2809875 h 6858000"/>
              <a:gd name="connsiteX59" fmla="*/ 7545304 w 7713579"/>
              <a:gd name="connsiteY59" fmla="*/ 2868612 h 6858000"/>
              <a:gd name="connsiteX60" fmla="*/ 7554829 w 7713579"/>
              <a:gd name="connsiteY60" fmla="*/ 2922587 h 6858000"/>
              <a:gd name="connsiteX61" fmla="*/ 7569116 w 7713579"/>
              <a:gd name="connsiteY61" fmla="*/ 2967037 h 6858000"/>
              <a:gd name="connsiteX62" fmla="*/ 7586579 w 7713579"/>
              <a:gd name="connsiteY62" fmla="*/ 3009900 h 6858000"/>
              <a:gd name="connsiteX63" fmla="*/ 7604041 w 7713579"/>
              <a:gd name="connsiteY63" fmla="*/ 3046412 h 6858000"/>
              <a:gd name="connsiteX64" fmla="*/ 7623091 w 7713579"/>
              <a:gd name="connsiteY64" fmla="*/ 3084512 h 6858000"/>
              <a:gd name="connsiteX65" fmla="*/ 7642141 w 7713579"/>
              <a:gd name="connsiteY65" fmla="*/ 3121025 h 6858000"/>
              <a:gd name="connsiteX66" fmla="*/ 7661191 w 7713579"/>
              <a:gd name="connsiteY66" fmla="*/ 3160712 h 6858000"/>
              <a:gd name="connsiteX67" fmla="*/ 7677066 w 7713579"/>
              <a:gd name="connsiteY67" fmla="*/ 3201987 h 6858000"/>
              <a:gd name="connsiteX68" fmla="*/ 7691354 w 7713579"/>
              <a:gd name="connsiteY68" fmla="*/ 3248025 h 6858000"/>
              <a:gd name="connsiteX69" fmla="*/ 7702466 w 7713579"/>
              <a:gd name="connsiteY69" fmla="*/ 3300412 h 6858000"/>
              <a:gd name="connsiteX70" fmla="*/ 7710404 w 7713579"/>
              <a:gd name="connsiteY70" fmla="*/ 3360737 h 6858000"/>
              <a:gd name="connsiteX71" fmla="*/ 7713579 w 7713579"/>
              <a:gd name="connsiteY71" fmla="*/ 3427412 h 6858000"/>
              <a:gd name="connsiteX72" fmla="*/ 7710404 w 7713579"/>
              <a:gd name="connsiteY72" fmla="*/ 3497262 h 6858000"/>
              <a:gd name="connsiteX73" fmla="*/ 7702466 w 7713579"/>
              <a:gd name="connsiteY73" fmla="*/ 3557587 h 6858000"/>
              <a:gd name="connsiteX74" fmla="*/ 7691354 w 7713579"/>
              <a:gd name="connsiteY74" fmla="*/ 3609975 h 6858000"/>
              <a:gd name="connsiteX75" fmla="*/ 7677066 w 7713579"/>
              <a:gd name="connsiteY75" fmla="*/ 3656012 h 6858000"/>
              <a:gd name="connsiteX76" fmla="*/ 7661191 w 7713579"/>
              <a:gd name="connsiteY76" fmla="*/ 3697287 h 6858000"/>
              <a:gd name="connsiteX77" fmla="*/ 7642141 w 7713579"/>
              <a:gd name="connsiteY77" fmla="*/ 3736975 h 6858000"/>
              <a:gd name="connsiteX78" fmla="*/ 7604041 w 7713579"/>
              <a:gd name="connsiteY78" fmla="*/ 3811587 h 6858000"/>
              <a:gd name="connsiteX79" fmla="*/ 7586579 w 7713579"/>
              <a:gd name="connsiteY79" fmla="*/ 3848100 h 6858000"/>
              <a:gd name="connsiteX80" fmla="*/ 7569116 w 7713579"/>
              <a:gd name="connsiteY80" fmla="*/ 3890962 h 6858000"/>
              <a:gd name="connsiteX81" fmla="*/ 7554829 w 7713579"/>
              <a:gd name="connsiteY81" fmla="*/ 3935412 h 6858000"/>
              <a:gd name="connsiteX82" fmla="*/ 7545304 w 7713579"/>
              <a:gd name="connsiteY82" fmla="*/ 3987800 h 6858000"/>
              <a:gd name="connsiteX83" fmla="*/ 7535779 w 7713579"/>
              <a:gd name="connsiteY83" fmla="*/ 4048125 h 6858000"/>
              <a:gd name="connsiteX84" fmla="*/ 7534191 w 7713579"/>
              <a:gd name="connsiteY84" fmla="*/ 4116387 h 6858000"/>
              <a:gd name="connsiteX85" fmla="*/ 7535779 w 7713579"/>
              <a:gd name="connsiteY85" fmla="*/ 4186237 h 6858000"/>
              <a:gd name="connsiteX86" fmla="*/ 7545304 w 7713579"/>
              <a:gd name="connsiteY86" fmla="*/ 4244975 h 6858000"/>
              <a:gd name="connsiteX87" fmla="*/ 7554829 w 7713579"/>
              <a:gd name="connsiteY87" fmla="*/ 4297362 h 6858000"/>
              <a:gd name="connsiteX88" fmla="*/ 7569116 w 7713579"/>
              <a:gd name="connsiteY88" fmla="*/ 4343400 h 6858000"/>
              <a:gd name="connsiteX89" fmla="*/ 7586579 w 7713579"/>
              <a:gd name="connsiteY89" fmla="*/ 4386262 h 6858000"/>
              <a:gd name="connsiteX90" fmla="*/ 7604041 w 7713579"/>
              <a:gd name="connsiteY90" fmla="*/ 4424362 h 6858000"/>
              <a:gd name="connsiteX91" fmla="*/ 7642141 w 7713579"/>
              <a:gd name="connsiteY91" fmla="*/ 4498975 h 6858000"/>
              <a:gd name="connsiteX92" fmla="*/ 7661191 w 7713579"/>
              <a:gd name="connsiteY92" fmla="*/ 4537075 h 6858000"/>
              <a:gd name="connsiteX93" fmla="*/ 7677066 w 7713579"/>
              <a:gd name="connsiteY93" fmla="*/ 4579937 h 6858000"/>
              <a:gd name="connsiteX94" fmla="*/ 7691354 w 7713579"/>
              <a:gd name="connsiteY94" fmla="*/ 4625975 h 6858000"/>
              <a:gd name="connsiteX95" fmla="*/ 7702466 w 7713579"/>
              <a:gd name="connsiteY95" fmla="*/ 4678362 h 6858000"/>
              <a:gd name="connsiteX96" fmla="*/ 7710404 w 7713579"/>
              <a:gd name="connsiteY96" fmla="*/ 4738687 h 6858000"/>
              <a:gd name="connsiteX97" fmla="*/ 7713579 w 7713579"/>
              <a:gd name="connsiteY97" fmla="*/ 4806950 h 6858000"/>
              <a:gd name="connsiteX98" fmla="*/ 7710404 w 7713579"/>
              <a:gd name="connsiteY98" fmla="*/ 4875212 h 6858000"/>
              <a:gd name="connsiteX99" fmla="*/ 7702466 w 7713579"/>
              <a:gd name="connsiteY99" fmla="*/ 4935537 h 6858000"/>
              <a:gd name="connsiteX100" fmla="*/ 7691354 w 7713579"/>
              <a:gd name="connsiteY100" fmla="*/ 4987925 h 6858000"/>
              <a:gd name="connsiteX101" fmla="*/ 7677066 w 7713579"/>
              <a:gd name="connsiteY101" fmla="*/ 5033962 h 6858000"/>
              <a:gd name="connsiteX102" fmla="*/ 7661191 w 7713579"/>
              <a:gd name="connsiteY102" fmla="*/ 5075237 h 6858000"/>
              <a:gd name="connsiteX103" fmla="*/ 7642141 w 7713579"/>
              <a:gd name="connsiteY103" fmla="*/ 5114925 h 6858000"/>
              <a:gd name="connsiteX104" fmla="*/ 7623091 w 7713579"/>
              <a:gd name="connsiteY104" fmla="*/ 5149850 h 6858000"/>
              <a:gd name="connsiteX105" fmla="*/ 7604041 w 7713579"/>
              <a:gd name="connsiteY105" fmla="*/ 5186362 h 6858000"/>
              <a:gd name="connsiteX106" fmla="*/ 7586579 w 7713579"/>
              <a:gd name="connsiteY106" fmla="*/ 5226050 h 6858000"/>
              <a:gd name="connsiteX107" fmla="*/ 7569116 w 7713579"/>
              <a:gd name="connsiteY107" fmla="*/ 5268912 h 6858000"/>
              <a:gd name="connsiteX108" fmla="*/ 7554829 w 7713579"/>
              <a:gd name="connsiteY108" fmla="*/ 5313362 h 6858000"/>
              <a:gd name="connsiteX109" fmla="*/ 7545304 w 7713579"/>
              <a:gd name="connsiteY109" fmla="*/ 5365750 h 6858000"/>
              <a:gd name="connsiteX110" fmla="*/ 7535779 w 7713579"/>
              <a:gd name="connsiteY110" fmla="*/ 5426075 h 6858000"/>
              <a:gd name="connsiteX111" fmla="*/ 7534191 w 7713579"/>
              <a:gd name="connsiteY111" fmla="*/ 5494337 h 6858000"/>
              <a:gd name="connsiteX112" fmla="*/ 7535779 w 7713579"/>
              <a:gd name="connsiteY112" fmla="*/ 5562600 h 6858000"/>
              <a:gd name="connsiteX113" fmla="*/ 7545304 w 7713579"/>
              <a:gd name="connsiteY113" fmla="*/ 5622925 h 6858000"/>
              <a:gd name="connsiteX114" fmla="*/ 7554829 w 7713579"/>
              <a:gd name="connsiteY114" fmla="*/ 5675312 h 6858000"/>
              <a:gd name="connsiteX115" fmla="*/ 7569116 w 7713579"/>
              <a:gd name="connsiteY115" fmla="*/ 5721350 h 6858000"/>
              <a:gd name="connsiteX116" fmla="*/ 7586579 w 7713579"/>
              <a:gd name="connsiteY116" fmla="*/ 5762625 h 6858000"/>
              <a:gd name="connsiteX117" fmla="*/ 7604041 w 7713579"/>
              <a:gd name="connsiteY117" fmla="*/ 5802312 h 6858000"/>
              <a:gd name="connsiteX118" fmla="*/ 7623091 w 7713579"/>
              <a:gd name="connsiteY118" fmla="*/ 5840412 h 6858000"/>
              <a:gd name="connsiteX119" fmla="*/ 7642141 w 7713579"/>
              <a:gd name="connsiteY119" fmla="*/ 5876925 h 6858000"/>
              <a:gd name="connsiteX120" fmla="*/ 7661191 w 7713579"/>
              <a:gd name="connsiteY120" fmla="*/ 5915025 h 6858000"/>
              <a:gd name="connsiteX121" fmla="*/ 7677066 w 7713579"/>
              <a:gd name="connsiteY121" fmla="*/ 5956300 h 6858000"/>
              <a:gd name="connsiteX122" fmla="*/ 7691354 w 7713579"/>
              <a:gd name="connsiteY122" fmla="*/ 6003925 h 6858000"/>
              <a:gd name="connsiteX123" fmla="*/ 7702466 w 7713579"/>
              <a:gd name="connsiteY123" fmla="*/ 6056312 h 6858000"/>
              <a:gd name="connsiteX124" fmla="*/ 7710404 w 7713579"/>
              <a:gd name="connsiteY124" fmla="*/ 6113462 h 6858000"/>
              <a:gd name="connsiteX125" fmla="*/ 7713579 w 7713579"/>
              <a:gd name="connsiteY125" fmla="*/ 6183312 h 6858000"/>
              <a:gd name="connsiteX126" fmla="*/ 7710404 w 7713579"/>
              <a:gd name="connsiteY126" fmla="*/ 6251575 h 6858000"/>
              <a:gd name="connsiteX127" fmla="*/ 7702466 w 7713579"/>
              <a:gd name="connsiteY127" fmla="*/ 6311900 h 6858000"/>
              <a:gd name="connsiteX128" fmla="*/ 7691354 w 7713579"/>
              <a:gd name="connsiteY128" fmla="*/ 6361112 h 6858000"/>
              <a:gd name="connsiteX129" fmla="*/ 7677066 w 7713579"/>
              <a:gd name="connsiteY129" fmla="*/ 6407150 h 6858000"/>
              <a:gd name="connsiteX130" fmla="*/ 7661191 w 7713579"/>
              <a:gd name="connsiteY130" fmla="*/ 6448425 h 6858000"/>
              <a:gd name="connsiteX131" fmla="*/ 7643729 w 7713579"/>
              <a:gd name="connsiteY131" fmla="*/ 6488112 h 6858000"/>
              <a:gd name="connsiteX132" fmla="*/ 7626266 w 7713579"/>
              <a:gd name="connsiteY132" fmla="*/ 6523037 h 6858000"/>
              <a:gd name="connsiteX133" fmla="*/ 7607216 w 7713579"/>
              <a:gd name="connsiteY133" fmla="*/ 6561137 h 6858000"/>
              <a:gd name="connsiteX134" fmla="*/ 7588166 w 7713579"/>
              <a:gd name="connsiteY134" fmla="*/ 6597650 h 6858000"/>
              <a:gd name="connsiteX135" fmla="*/ 7572291 w 7713579"/>
              <a:gd name="connsiteY135" fmla="*/ 6640512 h 6858000"/>
              <a:gd name="connsiteX136" fmla="*/ 7556416 w 7713579"/>
              <a:gd name="connsiteY136" fmla="*/ 6683375 h 6858000"/>
              <a:gd name="connsiteX137" fmla="*/ 7546891 w 7713579"/>
              <a:gd name="connsiteY137" fmla="*/ 6735762 h 6858000"/>
              <a:gd name="connsiteX138" fmla="*/ 7538954 w 7713579"/>
              <a:gd name="connsiteY138" fmla="*/ 6791325 h 6858000"/>
              <a:gd name="connsiteX139" fmla="*/ 7534191 w 7713579"/>
              <a:gd name="connsiteY139" fmla="*/ 6858000 h 6858000"/>
              <a:gd name="connsiteX140" fmla="*/ 0 w 7713579"/>
              <a:gd name="connsiteY140" fmla="*/ 6858000 h 6858000"/>
              <a:gd name="connsiteX141" fmla="*/ 0 w 7713579"/>
              <a:gd name="connsiteY14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</a:cxnLst>
            <a:rect l="l" t="t" r="r" b="b"/>
            <a:pathLst>
              <a:path w="7713579" h="6858000">
                <a:moveTo>
                  <a:pt x="0" y="0"/>
                </a:moveTo>
                <a:lnTo>
                  <a:pt x="7534191" y="0"/>
                </a:lnTo>
                <a:lnTo>
                  <a:pt x="7538954" y="66675"/>
                </a:lnTo>
                <a:lnTo>
                  <a:pt x="7546891" y="122237"/>
                </a:lnTo>
                <a:lnTo>
                  <a:pt x="7556416" y="174625"/>
                </a:lnTo>
                <a:lnTo>
                  <a:pt x="7572291" y="217487"/>
                </a:lnTo>
                <a:lnTo>
                  <a:pt x="7588166" y="260350"/>
                </a:lnTo>
                <a:lnTo>
                  <a:pt x="7607216" y="296862"/>
                </a:lnTo>
                <a:lnTo>
                  <a:pt x="7626266" y="334962"/>
                </a:lnTo>
                <a:lnTo>
                  <a:pt x="7643729" y="369887"/>
                </a:lnTo>
                <a:lnTo>
                  <a:pt x="7661191" y="409575"/>
                </a:lnTo>
                <a:lnTo>
                  <a:pt x="7677066" y="450850"/>
                </a:lnTo>
                <a:lnTo>
                  <a:pt x="7691354" y="496887"/>
                </a:lnTo>
                <a:lnTo>
                  <a:pt x="7702466" y="546100"/>
                </a:lnTo>
                <a:lnTo>
                  <a:pt x="7710404" y="606425"/>
                </a:lnTo>
                <a:lnTo>
                  <a:pt x="7713579" y="673100"/>
                </a:lnTo>
                <a:lnTo>
                  <a:pt x="7710404" y="744537"/>
                </a:lnTo>
                <a:lnTo>
                  <a:pt x="7702466" y="801687"/>
                </a:lnTo>
                <a:lnTo>
                  <a:pt x="7691354" y="854075"/>
                </a:lnTo>
                <a:lnTo>
                  <a:pt x="7677066" y="901700"/>
                </a:lnTo>
                <a:lnTo>
                  <a:pt x="7661191" y="942975"/>
                </a:lnTo>
                <a:lnTo>
                  <a:pt x="7642141" y="981075"/>
                </a:lnTo>
                <a:lnTo>
                  <a:pt x="7623091" y="1017587"/>
                </a:lnTo>
                <a:lnTo>
                  <a:pt x="7604041" y="1055687"/>
                </a:lnTo>
                <a:lnTo>
                  <a:pt x="7586579" y="1095375"/>
                </a:lnTo>
                <a:lnTo>
                  <a:pt x="7569116" y="1136650"/>
                </a:lnTo>
                <a:lnTo>
                  <a:pt x="7554829" y="1182687"/>
                </a:lnTo>
                <a:lnTo>
                  <a:pt x="7545304" y="1235075"/>
                </a:lnTo>
                <a:lnTo>
                  <a:pt x="7535779" y="1295400"/>
                </a:lnTo>
                <a:lnTo>
                  <a:pt x="7534191" y="1363662"/>
                </a:lnTo>
                <a:lnTo>
                  <a:pt x="7535779" y="1431925"/>
                </a:lnTo>
                <a:lnTo>
                  <a:pt x="7545304" y="1492250"/>
                </a:lnTo>
                <a:lnTo>
                  <a:pt x="7554829" y="1544637"/>
                </a:lnTo>
                <a:lnTo>
                  <a:pt x="7569116" y="1589087"/>
                </a:lnTo>
                <a:lnTo>
                  <a:pt x="7586579" y="1631950"/>
                </a:lnTo>
                <a:lnTo>
                  <a:pt x="7604041" y="1671637"/>
                </a:lnTo>
                <a:lnTo>
                  <a:pt x="7623091" y="1708150"/>
                </a:lnTo>
                <a:lnTo>
                  <a:pt x="7642141" y="1743075"/>
                </a:lnTo>
                <a:lnTo>
                  <a:pt x="7661191" y="1782762"/>
                </a:lnTo>
                <a:lnTo>
                  <a:pt x="7677066" y="1824037"/>
                </a:lnTo>
                <a:lnTo>
                  <a:pt x="7691354" y="1870075"/>
                </a:lnTo>
                <a:lnTo>
                  <a:pt x="7702466" y="1922462"/>
                </a:lnTo>
                <a:lnTo>
                  <a:pt x="7710404" y="1982787"/>
                </a:lnTo>
                <a:lnTo>
                  <a:pt x="7713579" y="2051050"/>
                </a:lnTo>
                <a:lnTo>
                  <a:pt x="7710404" y="2119312"/>
                </a:lnTo>
                <a:lnTo>
                  <a:pt x="7702466" y="2179637"/>
                </a:lnTo>
                <a:lnTo>
                  <a:pt x="7691354" y="2232025"/>
                </a:lnTo>
                <a:lnTo>
                  <a:pt x="7677066" y="2278062"/>
                </a:lnTo>
                <a:lnTo>
                  <a:pt x="7661191" y="2319337"/>
                </a:lnTo>
                <a:lnTo>
                  <a:pt x="7642141" y="2359025"/>
                </a:lnTo>
                <a:lnTo>
                  <a:pt x="7623091" y="2395537"/>
                </a:lnTo>
                <a:lnTo>
                  <a:pt x="7604041" y="2433637"/>
                </a:lnTo>
                <a:lnTo>
                  <a:pt x="7586579" y="2471737"/>
                </a:lnTo>
                <a:lnTo>
                  <a:pt x="7569116" y="2513012"/>
                </a:lnTo>
                <a:lnTo>
                  <a:pt x="7554829" y="2560637"/>
                </a:lnTo>
                <a:lnTo>
                  <a:pt x="7545304" y="2613025"/>
                </a:lnTo>
                <a:lnTo>
                  <a:pt x="7535779" y="2671762"/>
                </a:lnTo>
                <a:lnTo>
                  <a:pt x="7534191" y="2741612"/>
                </a:lnTo>
                <a:lnTo>
                  <a:pt x="7535779" y="2809875"/>
                </a:lnTo>
                <a:lnTo>
                  <a:pt x="7545304" y="2868612"/>
                </a:lnTo>
                <a:lnTo>
                  <a:pt x="7554829" y="2922587"/>
                </a:lnTo>
                <a:lnTo>
                  <a:pt x="7569116" y="2967037"/>
                </a:lnTo>
                <a:lnTo>
                  <a:pt x="7586579" y="3009900"/>
                </a:lnTo>
                <a:lnTo>
                  <a:pt x="7604041" y="3046412"/>
                </a:lnTo>
                <a:lnTo>
                  <a:pt x="7623091" y="3084512"/>
                </a:lnTo>
                <a:lnTo>
                  <a:pt x="7642141" y="3121025"/>
                </a:lnTo>
                <a:lnTo>
                  <a:pt x="7661191" y="3160712"/>
                </a:lnTo>
                <a:lnTo>
                  <a:pt x="7677066" y="3201987"/>
                </a:lnTo>
                <a:lnTo>
                  <a:pt x="7691354" y="3248025"/>
                </a:lnTo>
                <a:lnTo>
                  <a:pt x="7702466" y="3300412"/>
                </a:lnTo>
                <a:lnTo>
                  <a:pt x="7710404" y="3360737"/>
                </a:lnTo>
                <a:lnTo>
                  <a:pt x="7713579" y="3427412"/>
                </a:lnTo>
                <a:lnTo>
                  <a:pt x="7710404" y="3497262"/>
                </a:lnTo>
                <a:lnTo>
                  <a:pt x="7702466" y="3557587"/>
                </a:lnTo>
                <a:lnTo>
                  <a:pt x="7691354" y="3609975"/>
                </a:lnTo>
                <a:lnTo>
                  <a:pt x="7677066" y="3656012"/>
                </a:lnTo>
                <a:lnTo>
                  <a:pt x="7661191" y="3697287"/>
                </a:lnTo>
                <a:lnTo>
                  <a:pt x="7642141" y="3736975"/>
                </a:lnTo>
                <a:lnTo>
                  <a:pt x="7604041" y="3811587"/>
                </a:lnTo>
                <a:lnTo>
                  <a:pt x="7586579" y="3848100"/>
                </a:lnTo>
                <a:lnTo>
                  <a:pt x="7569116" y="3890962"/>
                </a:lnTo>
                <a:lnTo>
                  <a:pt x="7554829" y="3935412"/>
                </a:lnTo>
                <a:lnTo>
                  <a:pt x="7545304" y="3987800"/>
                </a:lnTo>
                <a:lnTo>
                  <a:pt x="7535779" y="4048125"/>
                </a:lnTo>
                <a:lnTo>
                  <a:pt x="7534191" y="4116387"/>
                </a:lnTo>
                <a:lnTo>
                  <a:pt x="7535779" y="4186237"/>
                </a:lnTo>
                <a:lnTo>
                  <a:pt x="7545304" y="4244975"/>
                </a:lnTo>
                <a:lnTo>
                  <a:pt x="7554829" y="4297362"/>
                </a:lnTo>
                <a:lnTo>
                  <a:pt x="7569116" y="4343400"/>
                </a:lnTo>
                <a:lnTo>
                  <a:pt x="7586579" y="4386262"/>
                </a:lnTo>
                <a:lnTo>
                  <a:pt x="7604041" y="4424362"/>
                </a:lnTo>
                <a:lnTo>
                  <a:pt x="7642141" y="4498975"/>
                </a:lnTo>
                <a:lnTo>
                  <a:pt x="7661191" y="4537075"/>
                </a:lnTo>
                <a:lnTo>
                  <a:pt x="7677066" y="4579937"/>
                </a:lnTo>
                <a:lnTo>
                  <a:pt x="7691354" y="4625975"/>
                </a:lnTo>
                <a:lnTo>
                  <a:pt x="7702466" y="4678362"/>
                </a:lnTo>
                <a:lnTo>
                  <a:pt x="7710404" y="4738687"/>
                </a:lnTo>
                <a:lnTo>
                  <a:pt x="7713579" y="4806950"/>
                </a:lnTo>
                <a:lnTo>
                  <a:pt x="7710404" y="4875212"/>
                </a:lnTo>
                <a:lnTo>
                  <a:pt x="7702466" y="4935537"/>
                </a:lnTo>
                <a:lnTo>
                  <a:pt x="7691354" y="4987925"/>
                </a:lnTo>
                <a:lnTo>
                  <a:pt x="7677066" y="5033962"/>
                </a:lnTo>
                <a:lnTo>
                  <a:pt x="7661191" y="5075237"/>
                </a:lnTo>
                <a:lnTo>
                  <a:pt x="7642141" y="5114925"/>
                </a:lnTo>
                <a:lnTo>
                  <a:pt x="7623091" y="5149850"/>
                </a:lnTo>
                <a:lnTo>
                  <a:pt x="7604041" y="5186362"/>
                </a:lnTo>
                <a:lnTo>
                  <a:pt x="7586579" y="5226050"/>
                </a:lnTo>
                <a:lnTo>
                  <a:pt x="7569116" y="5268912"/>
                </a:lnTo>
                <a:lnTo>
                  <a:pt x="7554829" y="5313362"/>
                </a:lnTo>
                <a:lnTo>
                  <a:pt x="7545304" y="5365750"/>
                </a:lnTo>
                <a:lnTo>
                  <a:pt x="7535779" y="5426075"/>
                </a:lnTo>
                <a:lnTo>
                  <a:pt x="7534191" y="5494337"/>
                </a:lnTo>
                <a:lnTo>
                  <a:pt x="7535779" y="5562600"/>
                </a:lnTo>
                <a:lnTo>
                  <a:pt x="7545304" y="5622925"/>
                </a:lnTo>
                <a:lnTo>
                  <a:pt x="7554829" y="5675312"/>
                </a:lnTo>
                <a:lnTo>
                  <a:pt x="7569116" y="5721350"/>
                </a:lnTo>
                <a:lnTo>
                  <a:pt x="7586579" y="5762625"/>
                </a:lnTo>
                <a:lnTo>
                  <a:pt x="7604041" y="5802312"/>
                </a:lnTo>
                <a:lnTo>
                  <a:pt x="7623091" y="5840412"/>
                </a:lnTo>
                <a:lnTo>
                  <a:pt x="7642141" y="5876925"/>
                </a:lnTo>
                <a:lnTo>
                  <a:pt x="7661191" y="5915025"/>
                </a:lnTo>
                <a:lnTo>
                  <a:pt x="7677066" y="5956300"/>
                </a:lnTo>
                <a:lnTo>
                  <a:pt x="7691354" y="6003925"/>
                </a:lnTo>
                <a:lnTo>
                  <a:pt x="7702466" y="6056312"/>
                </a:lnTo>
                <a:lnTo>
                  <a:pt x="7710404" y="6113462"/>
                </a:lnTo>
                <a:lnTo>
                  <a:pt x="7713579" y="6183312"/>
                </a:lnTo>
                <a:lnTo>
                  <a:pt x="7710404" y="6251575"/>
                </a:lnTo>
                <a:lnTo>
                  <a:pt x="7702466" y="6311900"/>
                </a:lnTo>
                <a:lnTo>
                  <a:pt x="7691354" y="6361112"/>
                </a:lnTo>
                <a:lnTo>
                  <a:pt x="7677066" y="6407150"/>
                </a:lnTo>
                <a:lnTo>
                  <a:pt x="7661191" y="6448425"/>
                </a:lnTo>
                <a:lnTo>
                  <a:pt x="7643729" y="6488112"/>
                </a:lnTo>
                <a:lnTo>
                  <a:pt x="7626266" y="6523037"/>
                </a:lnTo>
                <a:lnTo>
                  <a:pt x="7607216" y="6561137"/>
                </a:lnTo>
                <a:lnTo>
                  <a:pt x="7588166" y="6597650"/>
                </a:lnTo>
                <a:lnTo>
                  <a:pt x="7572291" y="6640512"/>
                </a:lnTo>
                <a:lnTo>
                  <a:pt x="7556416" y="6683375"/>
                </a:lnTo>
                <a:lnTo>
                  <a:pt x="7546891" y="6735762"/>
                </a:lnTo>
                <a:lnTo>
                  <a:pt x="7538954" y="6791325"/>
                </a:lnTo>
                <a:lnTo>
                  <a:pt x="7534191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A54984-1A04-4871-B671-60B9965B8D09}"/>
              </a:ext>
            </a:extLst>
          </p:cNvPr>
          <p:cNvSpPr txBox="1"/>
          <p:nvPr/>
        </p:nvSpPr>
        <p:spPr>
          <a:xfrm>
            <a:off x="8016641" y="2286000"/>
            <a:ext cx="3410309" cy="384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alpha val="60000"/>
                  </a:schemeClr>
                </a:solidFill>
              </a:rPr>
              <a:t>AVOS schema is created.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>
                  <a:alpha val="60000"/>
                </a:schemeClr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>
                  <a:alpha val="60000"/>
                </a:schemeClr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>
                  <a:alpha val="60000"/>
                </a:schemeClr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B214F1F-4E70-4B4C-A958-79176EF713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251" y="169164"/>
            <a:ext cx="5553075" cy="6163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1423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35F0E358-1E49-4920-80D8-C3D1387088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E2D2362D-7010-4036-B9CA-03DFC8EB3B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DC85BF5E-2BD6-4E5B-8EA3-420B45BB03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7389812" y="0"/>
            <a:ext cx="4802188" cy="6858000"/>
          </a:xfrm>
          <a:custGeom>
            <a:avLst/>
            <a:gdLst>
              <a:gd name="connsiteX0" fmla="*/ 0 w 4802188"/>
              <a:gd name="connsiteY0" fmla="*/ 0 h 6858000"/>
              <a:gd name="connsiteX1" fmla="*/ 4802188 w 4802188"/>
              <a:gd name="connsiteY1" fmla="*/ 0 h 6858000"/>
              <a:gd name="connsiteX2" fmla="*/ 4802188 w 4802188"/>
              <a:gd name="connsiteY2" fmla="*/ 6858000 h 6858000"/>
              <a:gd name="connsiteX3" fmla="*/ 0 w 4802188"/>
              <a:gd name="connsiteY3" fmla="*/ 6858000 h 6858000"/>
              <a:gd name="connsiteX4" fmla="*/ 4763 w 4802188"/>
              <a:gd name="connsiteY4" fmla="*/ 6791325 h 6858000"/>
              <a:gd name="connsiteX5" fmla="*/ 12700 w 4802188"/>
              <a:gd name="connsiteY5" fmla="*/ 6735762 h 6858000"/>
              <a:gd name="connsiteX6" fmla="*/ 22225 w 4802188"/>
              <a:gd name="connsiteY6" fmla="*/ 6683375 h 6858000"/>
              <a:gd name="connsiteX7" fmla="*/ 38100 w 4802188"/>
              <a:gd name="connsiteY7" fmla="*/ 6640512 h 6858000"/>
              <a:gd name="connsiteX8" fmla="*/ 53975 w 4802188"/>
              <a:gd name="connsiteY8" fmla="*/ 6597650 h 6858000"/>
              <a:gd name="connsiteX9" fmla="*/ 73025 w 4802188"/>
              <a:gd name="connsiteY9" fmla="*/ 6561137 h 6858000"/>
              <a:gd name="connsiteX10" fmla="*/ 92075 w 4802188"/>
              <a:gd name="connsiteY10" fmla="*/ 6523037 h 6858000"/>
              <a:gd name="connsiteX11" fmla="*/ 109538 w 4802188"/>
              <a:gd name="connsiteY11" fmla="*/ 6488112 h 6858000"/>
              <a:gd name="connsiteX12" fmla="*/ 127000 w 4802188"/>
              <a:gd name="connsiteY12" fmla="*/ 6448425 h 6858000"/>
              <a:gd name="connsiteX13" fmla="*/ 142875 w 4802188"/>
              <a:gd name="connsiteY13" fmla="*/ 6407150 h 6858000"/>
              <a:gd name="connsiteX14" fmla="*/ 157163 w 4802188"/>
              <a:gd name="connsiteY14" fmla="*/ 6361112 h 6858000"/>
              <a:gd name="connsiteX15" fmla="*/ 168275 w 4802188"/>
              <a:gd name="connsiteY15" fmla="*/ 6311900 h 6858000"/>
              <a:gd name="connsiteX16" fmla="*/ 176213 w 4802188"/>
              <a:gd name="connsiteY16" fmla="*/ 6251575 h 6858000"/>
              <a:gd name="connsiteX17" fmla="*/ 179388 w 4802188"/>
              <a:gd name="connsiteY17" fmla="*/ 6183312 h 6858000"/>
              <a:gd name="connsiteX18" fmla="*/ 176213 w 4802188"/>
              <a:gd name="connsiteY18" fmla="*/ 6113462 h 6858000"/>
              <a:gd name="connsiteX19" fmla="*/ 168275 w 4802188"/>
              <a:gd name="connsiteY19" fmla="*/ 6056312 h 6858000"/>
              <a:gd name="connsiteX20" fmla="*/ 157163 w 4802188"/>
              <a:gd name="connsiteY20" fmla="*/ 6003925 h 6858000"/>
              <a:gd name="connsiteX21" fmla="*/ 142875 w 4802188"/>
              <a:gd name="connsiteY21" fmla="*/ 5956300 h 6858000"/>
              <a:gd name="connsiteX22" fmla="*/ 127000 w 4802188"/>
              <a:gd name="connsiteY22" fmla="*/ 5915025 h 6858000"/>
              <a:gd name="connsiteX23" fmla="*/ 107950 w 4802188"/>
              <a:gd name="connsiteY23" fmla="*/ 5876925 h 6858000"/>
              <a:gd name="connsiteX24" fmla="*/ 88900 w 4802188"/>
              <a:gd name="connsiteY24" fmla="*/ 5840412 h 6858000"/>
              <a:gd name="connsiteX25" fmla="*/ 69850 w 4802188"/>
              <a:gd name="connsiteY25" fmla="*/ 5802312 h 6858000"/>
              <a:gd name="connsiteX26" fmla="*/ 52388 w 4802188"/>
              <a:gd name="connsiteY26" fmla="*/ 5762625 h 6858000"/>
              <a:gd name="connsiteX27" fmla="*/ 34925 w 4802188"/>
              <a:gd name="connsiteY27" fmla="*/ 5721350 h 6858000"/>
              <a:gd name="connsiteX28" fmla="*/ 20638 w 4802188"/>
              <a:gd name="connsiteY28" fmla="*/ 5675312 h 6858000"/>
              <a:gd name="connsiteX29" fmla="*/ 11113 w 4802188"/>
              <a:gd name="connsiteY29" fmla="*/ 5622925 h 6858000"/>
              <a:gd name="connsiteX30" fmla="*/ 1588 w 4802188"/>
              <a:gd name="connsiteY30" fmla="*/ 5562600 h 6858000"/>
              <a:gd name="connsiteX31" fmla="*/ 0 w 4802188"/>
              <a:gd name="connsiteY31" fmla="*/ 5494337 h 6858000"/>
              <a:gd name="connsiteX32" fmla="*/ 1588 w 4802188"/>
              <a:gd name="connsiteY32" fmla="*/ 5426075 h 6858000"/>
              <a:gd name="connsiteX33" fmla="*/ 11113 w 4802188"/>
              <a:gd name="connsiteY33" fmla="*/ 5365750 h 6858000"/>
              <a:gd name="connsiteX34" fmla="*/ 20638 w 4802188"/>
              <a:gd name="connsiteY34" fmla="*/ 5313362 h 6858000"/>
              <a:gd name="connsiteX35" fmla="*/ 34925 w 4802188"/>
              <a:gd name="connsiteY35" fmla="*/ 5268912 h 6858000"/>
              <a:gd name="connsiteX36" fmla="*/ 52388 w 4802188"/>
              <a:gd name="connsiteY36" fmla="*/ 5226050 h 6858000"/>
              <a:gd name="connsiteX37" fmla="*/ 69850 w 4802188"/>
              <a:gd name="connsiteY37" fmla="*/ 5186362 h 6858000"/>
              <a:gd name="connsiteX38" fmla="*/ 88900 w 4802188"/>
              <a:gd name="connsiteY38" fmla="*/ 5149850 h 6858000"/>
              <a:gd name="connsiteX39" fmla="*/ 107950 w 4802188"/>
              <a:gd name="connsiteY39" fmla="*/ 5114925 h 6858000"/>
              <a:gd name="connsiteX40" fmla="*/ 127000 w 4802188"/>
              <a:gd name="connsiteY40" fmla="*/ 5075237 h 6858000"/>
              <a:gd name="connsiteX41" fmla="*/ 142875 w 4802188"/>
              <a:gd name="connsiteY41" fmla="*/ 5033962 h 6858000"/>
              <a:gd name="connsiteX42" fmla="*/ 157163 w 4802188"/>
              <a:gd name="connsiteY42" fmla="*/ 4987925 h 6858000"/>
              <a:gd name="connsiteX43" fmla="*/ 168275 w 4802188"/>
              <a:gd name="connsiteY43" fmla="*/ 4935537 h 6858000"/>
              <a:gd name="connsiteX44" fmla="*/ 176213 w 4802188"/>
              <a:gd name="connsiteY44" fmla="*/ 4875212 h 6858000"/>
              <a:gd name="connsiteX45" fmla="*/ 179388 w 4802188"/>
              <a:gd name="connsiteY45" fmla="*/ 4806950 h 6858000"/>
              <a:gd name="connsiteX46" fmla="*/ 176213 w 4802188"/>
              <a:gd name="connsiteY46" fmla="*/ 4738687 h 6858000"/>
              <a:gd name="connsiteX47" fmla="*/ 168275 w 4802188"/>
              <a:gd name="connsiteY47" fmla="*/ 4678362 h 6858000"/>
              <a:gd name="connsiteX48" fmla="*/ 157163 w 4802188"/>
              <a:gd name="connsiteY48" fmla="*/ 4625975 h 6858000"/>
              <a:gd name="connsiteX49" fmla="*/ 142875 w 4802188"/>
              <a:gd name="connsiteY49" fmla="*/ 4579937 h 6858000"/>
              <a:gd name="connsiteX50" fmla="*/ 127000 w 4802188"/>
              <a:gd name="connsiteY50" fmla="*/ 4537075 h 6858000"/>
              <a:gd name="connsiteX51" fmla="*/ 107950 w 4802188"/>
              <a:gd name="connsiteY51" fmla="*/ 4498975 h 6858000"/>
              <a:gd name="connsiteX52" fmla="*/ 69850 w 4802188"/>
              <a:gd name="connsiteY52" fmla="*/ 4424362 h 6858000"/>
              <a:gd name="connsiteX53" fmla="*/ 52388 w 4802188"/>
              <a:gd name="connsiteY53" fmla="*/ 4386262 h 6858000"/>
              <a:gd name="connsiteX54" fmla="*/ 34925 w 4802188"/>
              <a:gd name="connsiteY54" fmla="*/ 4343400 h 6858000"/>
              <a:gd name="connsiteX55" fmla="*/ 20638 w 4802188"/>
              <a:gd name="connsiteY55" fmla="*/ 4297362 h 6858000"/>
              <a:gd name="connsiteX56" fmla="*/ 11113 w 4802188"/>
              <a:gd name="connsiteY56" fmla="*/ 4244975 h 6858000"/>
              <a:gd name="connsiteX57" fmla="*/ 1588 w 4802188"/>
              <a:gd name="connsiteY57" fmla="*/ 4186237 h 6858000"/>
              <a:gd name="connsiteX58" fmla="*/ 0 w 4802188"/>
              <a:gd name="connsiteY58" fmla="*/ 4116387 h 6858000"/>
              <a:gd name="connsiteX59" fmla="*/ 1588 w 4802188"/>
              <a:gd name="connsiteY59" fmla="*/ 4048125 h 6858000"/>
              <a:gd name="connsiteX60" fmla="*/ 11113 w 4802188"/>
              <a:gd name="connsiteY60" fmla="*/ 3987800 h 6858000"/>
              <a:gd name="connsiteX61" fmla="*/ 20638 w 4802188"/>
              <a:gd name="connsiteY61" fmla="*/ 3935412 h 6858000"/>
              <a:gd name="connsiteX62" fmla="*/ 34925 w 4802188"/>
              <a:gd name="connsiteY62" fmla="*/ 3890962 h 6858000"/>
              <a:gd name="connsiteX63" fmla="*/ 52388 w 4802188"/>
              <a:gd name="connsiteY63" fmla="*/ 3848100 h 6858000"/>
              <a:gd name="connsiteX64" fmla="*/ 69850 w 4802188"/>
              <a:gd name="connsiteY64" fmla="*/ 3811587 h 6858000"/>
              <a:gd name="connsiteX65" fmla="*/ 107950 w 4802188"/>
              <a:gd name="connsiteY65" fmla="*/ 3736975 h 6858000"/>
              <a:gd name="connsiteX66" fmla="*/ 127000 w 4802188"/>
              <a:gd name="connsiteY66" fmla="*/ 3697287 h 6858000"/>
              <a:gd name="connsiteX67" fmla="*/ 142875 w 4802188"/>
              <a:gd name="connsiteY67" fmla="*/ 3656012 h 6858000"/>
              <a:gd name="connsiteX68" fmla="*/ 157163 w 4802188"/>
              <a:gd name="connsiteY68" fmla="*/ 3609975 h 6858000"/>
              <a:gd name="connsiteX69" fmla="*/ 168275 w 4802188"/>
              <a:gd name="connsiteY69" fmla="*/ 3557587 h 6858000"/>
              <a:gd name="connsiteX70" fmla="*/ 176213 w 4802188"/>
              <a:gd name="connsiteY70" fmla="*/ 3497262 h 6858000"/>
              <a:gd name="connsiteX71" fmla="*/ 179388 w 4802188"/>
              <a:gd name="connsiteY71" fmla="*/ 3427412 h 6858000"/>
              <a:gd name="connsiteX72" fmla="*/ 176213 w 4802188"/>
              <a:gd name="connsiteY72" fmla="*/ 3360737 h 6858000"/>
              <a:gd name="connsiteX73" fmla="*/ 168275 w 4802188"/>
              <a:gd name="connsiteY73" fmla="*/ 3300412 h 6858000"/>
              <a:gd name="connsiteX74" fmla="*/ 157163 w 4802188"/>
              <a:gd name="connsiteY74" fmla="*/ 3248025 h 6858000"/>
              <a:gd name="connsiteX75" fmla="*/ 142875 w 4802188"/>
              <a:gd name="connsiteY75" fmla="*/ 3201987 h 6858000"/>
              <a:gd name="connsiteX76" fmla="*/ 127000 w 4802188"/>
              <a:gd name="connsiteY76" fmla="*/ 3160712 h 6858000"/>
              <a:gd name="connsiteX77" fmla="*/ 107950 w 4802188"/>
              <a:gd name="connsiteY77" fmla="*/ 3121025 h 6858000"/>
              <a:gd name="connsiteX78" fmla="*/ 88900 w 4802188"/>
              <a:gd name="connsiteY78" fmla="*/ 3084512 h 6858000"/>
              <a:gd name="connsiteX79" fmla="*/ 69850 w 4802188"/>
              <a:gd name="connsiteY79" fmla="*/ 3046412 h 6858000"/>
              <a:gd name="connsiteX80" fmla="*/ 52388 w 4802188"/>
              <a:gd name="connsiteY80" fmla="*/ 3009900 h 6858000"/>
              <a:gd name="connsiteX81" fmla="*/ 34925 w 4802188"/>
              <a:gd name="connsiteY81" fmla="*/ 2967037 h 6858000"/>
              <a:gd name="connsiteX82" fmla="*/ 20638 w 4802188"/>
              <a:gd name="connsiteY82" fmla="*/ 2922587 h 6858000"/>
              <a:gd name="connsiteX83" fmla="*/ 11113 w 4802188"/>
              <a:gd name="connsiteY83" fmla="*/ 2868612 h 6858000"/>
              <a:gd name="connsiteX84" fmla="*/ 1588 w 4802188"/>
              <a:gd name="connsiteY84" fmla="*/ 2809875 h 6858000"/>
              <a:gd name="connsiteX85" fmla="*/ 0 w 4802188"/>
              <a:gd name="connsiteY85" fmla="*/ 2741612 h 6858000"/>
              <a:gd name="connsiteX86" fmla="*/ 1588 w 4802188"/>
              <a:gd name="connsiteY86" fmla="*/ 2671762 h 6858000"/>
              <a:gd name="connsiteX87" fmla="*/ 11113 w 4802188"/>
              <a:gd name="connsiteY87" fmla="*/ 2613025 h 6858000"/>
              <a:gd name="connsiteX88" fmla="*/ 20638 w 4802188"/>
              <a:gd name="connsiteY88" fmla="*/ 2560637 h 6858000"/>
              <a:gd name="connsiteX89" fmla="*/ 34925 w 4802188"/>
              <a:gd name="connsiteY89" fmla="*/ 2513012 h 6858000"/>
              <a:gd name="connsiteX90" fmla="*/ 52388 w 4802188"/>
              <a:gd name="connsiteY90" fmla="*/ 2471737 h 6858000"/>
              <a:gd name="connsiteX91" fmla="*/ 69850 w 4802188"/>
              <a:gd name="connsiteY91" fmla="*/ 2433637 h 6858000"/>
              <a:gd name="connsiteX92" fmla="*/ 88900 w 4802188"/>
              <a:gd name="connsiteY92" fmla="*/ 2395537 h 6858000"/>
              <a:gd name="connsiteX93" fmla="*/ 107950 w 4802188"/>
              <a:gd name="connsiteY93" fmla="*/ 2359025 h 6858000"/>
              <a:gd name="connsiteX94" fmla="*/ 127000 w 4802188"/>
              <a:gd name="connsiteY94" fmla="*/ 2319337 h 6858000"/>
              <a:gd name="connsiteX95" fmla="*/ 142875 w 4802188"/>
              <a:gd name="connsiteY95" fmla="*/ 2278062 h 6858000"/>
              <a:gd name="connsiteX96" fmla="*/ 157163 w 4802188"/>
              <a:gd name="connsiteY96" fmla="*/ 2232025 h 6858000"/>
              <a:gd name="connsiteX97" fmla="*/ 168275 w 4802188"/>
              <a:gd name="connsiteY97" fmla="*/ 2179637 h 6858000"/>
              <a:gd name="connsiteX98" fmla="*/ 176213 w 4802188"/>
              <a:gd name="connsiteY98" fmla="*/ 2119312 h 6858000"/>
              <a:gd name="connsiteX99" fmla="*/ 179388 w 4802188"/>
              <a:gd name="connsiteY99" fmla="*/ 2051050 h 6858000"/>
              <a:gd name="connsiteX100" fmla="*/ 176213 w 4802188"/>
              <a:gd name="connsiteY100" fmla="*/ 1982787 h 6858000"/>
              <a:gd name="connsiteX101" fmla="*/ 168275 w 4802188"/>
              <a:gd name="connsiteY101" fmla="*/ 1922462 h 6858000"/>
              <a:gd name="connsiteX102" fmla="*/ 157163 w 4802188"/>
              <a:gd name="connsiteY102" fmla="*/ 1870075 h 6858000"/>
              <a:gd name="connsiteX103" fmla="*/ 142875 w 4802188"/>
              <a:gd name="connsiteY103" fmla="*/ 1824037 h 6858000"/>
              <a:gd name="connsiteX104" fmla="*/ 127000 w 4802188"/>
              <a:gd name="connsiteY104" fmla="*/ 1782762 h 6858000"/>
              <a:gd name="connsiteX105" fmla="*/ 107950 w 4802188"/>
              <a:gd name="connsiteY105" fmla="*/ 1743075 h 6858000"/>
              <a:gd name="connsiteX106" fmla="*/ 88900 w 4802188"/>
              <a:gd name="connsiteY106" fmla="*/ 1708150 h 6858000"/>
              <a:gd name="connsiteX107" fmla="*/ 69850 w 4802188"/>
              <a:gd name="connsiteY107" fmla="*/ 1671637 h 6858000"/>
              <a:gd name="connsiteX108" fmla="*/ 52388 w 4802188"/>
              <a:gd name="connsiteY108" fmla="*/ 1631950 h 6858000"/>
              <a:gd name="connsiteX109" fmla="*/ 34925 w 4802188"/>
              <a:gd name="connsiteY109" fmla="*/ 1589087 h 6858000"/>
              <a:gd name="connsiteX110" fmla="*/ 20638 w 4802188"/>
              <a:gd name="connsiteY110" fmla="*/ 1544637 h 6858000"/>
              <a:gd name="connsiteX111" fmla="*/ 11113 w 4802188"/>
              <a:gd name="connsiteY111" fmla="*/ 1492250 h 6858000"/>
              <a:gd name="connsiteX112" fmla="*/ 1588 w 4802188"/>
              <a:gd name="connsiteY112" fmla="*/ 1431925 h 6858000"/>
              <a:gd name="connsiteX113" fmla="*/ 0 w 4802188"/>
              <a:gd name="connsiteY113" fmla="*/ 1363662 h 6858000"/>
              <a:gd name="connsiteX114" fmla="*/ 1588 w 4802188"/>
              <a:gd name="connsiteY114" fmla="*/ 1295400 h 6858000"/>
              <a:gd name="connsiteX115" fmla="*/ 11113 w 4802188"/>
              <a:gd name="connsiteY115" fmla="*/ 1235075 h 6858000"/>
              <a:gd name="connsiteX116" fmla="*/ 20638 w 4802188"/>
              <a:gd name="connsiteY116" fmla="*/ 1182687 h 6858000"/>
              <a:gd name="connsiteX117" fmla="*/ 34925 w 4802188"/>
              <a:gd name="connsiteY117" fmla="*/ 1136650 h 6858000"/>
              <a:gd name="connsiteX118" fmla="*/ 52388 w 4802188"/>
              <a:gd name="connsiteY118" fmla="*/ 1095375 h 6858000"/>
              <a:gd name="connsiteX119" fmla="*/ 69850 w 4802188"/>
              <a:gd name="connsiteY119" fmla="*/ 1055687 h 6858000"/>
              <a:gd name="connsiteX120" fmla="*/ 88900 w 4802188"/>
              <a:gd name="connsiteY120" fmla="*/ 1017587 h 6858000"/>
              <a:gd name="connsiteX121" fmla="*/ 107950 w 4802188"/>
              <a:gd name="connsiteY121" fmla="*/ 981075 h 6858000"/>
              <a:gd name="connsiteX122" fmla="*/ 127000 w 4802188"/>
              <a:gd name="connsiteY122" fmla="*/ 942975 h 6858000"/>
              <a:gd name="connsiteX123" fmla="*/ 142875 w 4802188"/>
              <a:gd name="connsiteY123" fmla="*/ 901700 h 6858000"/>
              <a:gd name="connsiteX124" fmla="*/ 157163 w 4802188"/>
              <a:gd name="connsiteY124" fmla="*/ 854075 h 6858000"/>
              <a:gd name="connsiteX125" fmla="*/ 168275 w 4802188"/>
              <a:gd name="connsiteY125" fmla="*/ 801687 h 6858000"/>
              <a:gd name="connsiteX126" fmla="*/ 176213 w 4802188"/>
              <a:gd name="connsiteY126" fmla="*/ 744537 h 6858000"/>
              <a:gd name="connsiteX127" fmla="*/ 179388 w 4802188"/>
              <a:gd name="connsiteY127" fmla="*/ 673100 h 6858000"/>
              <a:gd name="connsiteX128" fmla="*/ 176213 w 4802188"/>
              <a:gd name="connsiteY128" fmla="*/ 606425 h 6858000"/>
              <a:gd name="connsiteX129" fmla="*/ 168275 w 4802188"/>
              <a:gd name="connsiteY129" fmla="*/ 546100 h 6858000"/>
              <a:gd name="connsiteX130" fmla="*/ 157163 w 4802188"/>
              <a:gd name="connsiteY130" fmla="*/ 496887 h 6858000"/>
              <a:gd name="connsiteX131" fmla="*/ 142875 w 4802188"/>
              <a:gd name="connsiteY131" fmla="*/ 450850 h 6858000"/>
              <a:gd name="connsiteX132" fmla="*/ 127000 w 4802188"/>
              <a:gd name="connsiteY132" fmla="*/ 409575 h 6858000"/>
              <a:gd name="connsiteX133" fmla="*/ 109538 w 4802188"/>
              <a:gd name="connsiteY133" fmla="*/ 369887 h 6858000"/>
              <a:gd name="connsiteX134" fmla="*/ 92075 w 4802188"/>
              <a:gd name="connsiteY134" fmla="*/ 334962 h 6858000"/>
              <a:gd name="connsiteX135" fmla="*/ 73025 w 4802188"/>
              <a:gd name="connsiteY135" fmla="*/ 296862 h 6858000"/>
              <a:gd name="connsiteX136" fmla="*/ 53975 w 4802188"/>
              <a:gd name="connsiteY136" fmla="*/ 260350 h 6858000"/>
              <a:gd name="connsiteX137" fmla="*/ 38100 w 4802188"/>
              <a:gd name="connsiteY137" fmla="*/ 217487 h 6858000"/>
              <a:gd name="connsiteX138" fmla="*/ 22225 w 4802188"/>
              <a:gd name="connsiteY138" fmla="*/ 174625 h 6858000"/>
              <a:gd name="connsiteX139" fmla="*/ 12700 w 4802188"/>
              <a:gd name="connsiteY139" fmla="*/ 122237 h 6858000"/>
              <a:gd name="connsiteX140" fmla="*/ 4763 w 4802188"/>
              <a:gd name="connsiteY140" fmla="*/ 6667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4802188" h="6858000">
                <a:moveTo>
                  <a:pt x="0" y="0"/>
                </a:moveTo>
                <a:lnTo>
                  <a:pt x="4802188" y="0"/>
                </a:lnTo>
                <a:lnTo>
                  <a:pt x="4802188" y="6858000"/>
                </a:lnTo>
                <a:lnTo>
                  <a:pt x="0" y="6858000"/>
                </a:lnTo>
                <a:lnTo>
                  <a:pt x="4763" y="6791325"/>
                </a:lnTo>
                <a:lnTo>
                  <a:pt x="12700" y="6735762"/>
                </a:lnTo>
                <a:lnTo>
                  <a:pt x="22225" y="6683375"/>
                </a:lnTo>
                <a:lnTo>
                  <a:pt x="38100" y="6640512"/>
                </a:lnTo>
                <a:lnTo>
                  <a:pt x="53975" y="6597650"/>
                </a:lnTo>
                <a:lnTo>
                  <a:pt x="73025" y="6561137"/>
                </a:lnTo>
                <a:lnTo>
                  <a:pt x="92075" y="6523037"/>
                </a:lnTo>
                <a:lnTo>
                  <a:pt x="109538" y="6488112"/>
                </a:lnTo>
                <a:lnTo>
                  <a:pt x="127000" y="6448425"/>
                </a:lnTo>
                <a:lnTo>
                  <a:pt x="142875" y="6407150"/>
                </a:lnTo>
                <a:lnTo>
                  <a:pt x="157163" y="6361112"/>
                </a:lnTo>
                <a:lnTo>
                  <a:pt x="168275" y="6311900"/>
                </a:lnTo>
                <a:lnTo>
                  <a:pt x="176213" y="6251575"/>
                </a:lnTo>
                <a:lnTo>
                  <a:pt x="179388" y="6183312"/>
                </a:lnTo>
                <a:lnTo>
                  <a:pt x="176213" y="6113462"/>
                </a:lnTo>
                <a:lnTo>
                  <a:pt x="168275" y="6056312"/>
                </a:lnTo>
                <a:lnTo>
                  <a:pt x="157163" y="6003925"/>
                </a:lnTo>
                <a:lnTo>
                  <a:pt x="142875" y="5956300"/>
                </a:lnTo>
                <a:lnTo>
                  <a:pt x="127000" y="5915025"/>
                </a:lnTo>
                <a:lnTo>
                  <a:pt x="107950" y="5876925"/>
                </a:lnTo>
                <a:lnTo>
                  <a:pt x="88900" y="5840412"/>
                </a:lnTo>
                <a:lnTo>
                  <a:pt x="69850" y="5802312"/>
                </a:lnTo>
                <a:lnTo>
                  <a:pt x="52388" y="5762625"/>
                </a:lnTo>
                <a:lnTo>
                  <a:pt x="34925" y="5721350"/>
                </a:lnTo>
                <a:lnTo>
                  <a:pt x="20638" y="5675312"/>
                </a:lnTo>
                <a:lnTo>
                  <a:pt x="11113" y="5622925"/>
                </a:lnTo>
                <a:lnTo>
                  <a:pt x="1588" y="5562600"/>
                </a:lnTo>
                <a:lnTo>
                  <a:pt x="0" y="5494337"/>
                </a:lnTo>
                <a:lnTo>
                  <a:pt x="1588" y="5426075"/>
                </a:lnTo>
                <a:lnTo>
                  <a:pt x="11113" y="5365750"/>
                </a:lnTo>
                <a:lnTo>
                  <a:pt x="20638" y="5313362"/>
                </a:lnTo>
                <a:lnTo>
                  <a:pt x="34925" y="5268912"/>
                </a:lnTo>
                <a:lnTo>
                  <a:pt x="52388" y="5226050"/>
                </a:lnTo>
                <a:lnTo>
                  <a:pt x="69850" y="5186362"/>
                </a:lnTo>
                <a:lnTo>
                  <a:pt x="88900" y="5149850"/>
                </a:lnTo>
                <a:lnTo>
                  <a:pt x="107950" y="5114925"/>
                </a:lnTo>
                <a:lnTo>
                  <a:pt x="127000" y="5075237"/>
                </a:lnTo>
                <a:lnTo>
                  <a:pt x="142875" y="5033962"/>
                </a:lnTo>
                <a:lnTo>
                  <a:pt x="157163" y="4987925"/>
                </a:lnTo>
                <a:lnTo>
                  <a:pt x="168275" y="4935537"/>
                </a:lnTo>
                <a:lnTo>
                  <a:pt x="176213" y="4875212"/>
                </a:lnTo>
                <a:lnTo>
                  <a:pt x="179388" y="4806950"/>
                </a:lnTo>
                <a:lnTo>
                  <a:pt x="176213" y="4738687"/>
                </a:lnTo>
                <a:lnTo>
                  <a:pt x="168275" y="4678362"/>
                </a:lnTo>
                <a:lnTo>
                  <a:pt x="157163" y="4625975"/>
                </a:lnTo>
                <a:lnTo>
                  <a:pt x="142875" y="4579937"/>
                </a:lnTo>
                <a:lnTo>
                  <a:pt x="127000" y="4537075"/>
                </a:lnTo>
                <a:lnTo>
                  <a:pt x="107950" y="4498975"/>
                </a:lnTo>
                <a:lnTo>
                  <a:pt x="69850" y="4424362"/>
                </a:lnTo>
                <a:lnTo>
                  <a:pt x="52388" y="4386262"/>
                </a:lnTo>
                <a:lnTo>
                  <a:pt x="34925" y="4343400"/>
                </a:lnTo>
                <a:lnTo>
                  <a:pt x="20638" y="4297362"/>
                </a:lnTo>
                <a:lnTo>
                  <a:pt x="11113" y="4244975"/>
                </a:lnTo>
                <a:lnTo>
                  <a:pt x="1588" y="4186237"/>
                </a:lnTo>
                <a:lnTo>
                  <a:pt x="0" y="4116387"/>
                </a:lnTo>
                <a:lnTo>
                  <a:pt x="1588" y="4048125"/>
                </a:lnTo>
                <a:lnTo>
                  <a:pt x="11113" y="3987800"/>
                </a:lnTo>
                <a:lnTo>
                  <a:pt x="20638" y="3935412"/>
                </a:lnTo>
                <a:lnTo>
                  <a:pt x="34925" y="3890962"/>
                </a:lnTo>
                <a:lnTo>
                  <a:pt x="52388" y="3848100"/>
                </a:lnTo>
                <a:lnTo>
                  <a:pt x="69850" y="3811587"/>
                </a:lnTo>
                <a:lnTo>
                  <a:pt x="107950" y="3736975"/>
                </a:lnTo>
                <a:lnTo>
                  <a:pt x="127000" y="3697287"/>
                </a:lnTo>
                <a:lnTo>
                  <a:pt x="142875" y="3656012"/>
                </a:lnTo>
                <a:lnTo>
                  <a:pt x="157163" y="3609975"/>
                </a:lnTo>
                <a:lnTo>
                  <a:pt x="168275" y="3557587"/>
                </a:lnTo>
                <a:lnTo>
                  <a:pt x="176213" y="3497262"/>
                </a:lnTo>
                <a:lnTo>
                  <a:pt x="179388" y="3427412"/>
                </a:lnTo>
                <a:lnTo>
                  <a:pt x="176213" y="3360737"/>
                </a:lnTo>
                <a:lnTo>
                  <a:pt x="168275" y="3300412"/>
                </a:lnTo>
                <a:lnTo>
                  <a:pt x="157163" y="3248025"/>
                </a:lnTo>
                <a:lnTo>
                  <a:pt x="142875" y="3201987"/>
                </a:lnTo>
                <a:lnTo>
                  <a:pt x="127000" y="3160712"/>
                </a:lnTo>
                <a:lnTo>
                  <a:pt x="107950" y="3121025"/>
                </a:lnTo>
                <a:lnTo>
                  <a:pt x="88900" y="3084512"/>
                </a:lnTo>
                <a:lnTo>
                  <a:pt x="69850" y="3046412"/>
                </a:lnTo>
                <a:lnTo>
                  <a:pt x="52388" y="3009900"/>
                </a:lnTo>
                <a:lnTo>
                  <a:pt x="34925" y="2967037"/>
                </a:lnTo>
                <a:lnTo>
                  <a:pt x="20638" y="2922587"/>
                </a:lnTo>
                <a:lnTo>
                  <a:pt x="11113" y="2868612"/>
                </a:lnTo>
                <a:lnTo>
                  <a:pt x="1588" y="2809875"/>
                </a:lnTo>
                <a:lnTo>
                  <a:pt x="0" y="2741612"/>
                </a:lnTo>
                <a:lnTo>
                  <a:pt x="1588" y="2671762"/>
                </a:lnTo>
                <a:lnTo>
                  <a:pt x="11113" y="2613025"/>
                </a:lnTo>
                <a:lnTo>
                  <a:pt x="20638" y="2560637"/>
                </a:lnTo>
                <a:lnTo>
                  <a:pt x="34925" y="2513012"/>
                </a:lnTo>
                <a:lnTo>
                  <a:pt x="52388" y="2471737"/>
                </a:lnTo>
                <a:lnTo>
                  <a:pt x="69850" y="2433637"/>
                </a:lnTo>
                <a:lnTo>
                  <a:pt x="88900" y="2395537"/>
                </a:lnTo>
                <a:lnTo>
                  <a:pt x="107950" y="2359025"/>
                </a:lnTo>
                <a:lnTo>
                  <a:pt x="127000" y="2319337"/>
                </a:lnTo>
                <a:lnTo>
                  <a:pt x="142875" y="2278062"/>
                </a:lnTo>
                <a:lnTo>
                  <a:pt x="157163" y="2232025"/>
                </a:lnTo>
                <a:lnTo>
                  <a:pt x="168275" y="2179637"/>
                </a:lnTo>
                <a:lnTo>
                  <a:pt x="176213" y="2119312"/>
                </a:lnTo>
                <a:lnTo>
                  <a:pt x="179388" y="2051050"/>
                </a:lnTo>
                <a:lnTo>
                  <a:pt x="176213" y="1982787"/>
                </a:lnTo>
                <a:lnTo>
                  <a:pt x="168275" y="1922462"/>
                </a:lnTo>
                <a:lnTo>
                  <a:pt x="157163" y="1870075"/>
                </a:lnTo>
                <a:lnTo>
                  <a:pt x="142875" y="1824037"/>
                </a:lnTo>
                <a:lnTo>
                  <a:pt x="127000" y="1782762"/>
                </a:lnTo>
                <a:lnTo>
                  <a:pt x="107950" y="1743075"/>
                </a:lnTo>
                <a:lnTo>
                  <a:pt x="88900" y="1708150"/>
                </a:lnTo>
                <a:lnTo>
                  <a:pt x="69850" y="1671637"/>
                </a:lnTo>
                <a:lnTo>
                  <a:pt x="52388" y="1631950"/>
                </a:lnTo>
                <a:lnTo>
                  <a:pt x="34925" y="1589087"/>
                </a:lnTo>
                <a:lnTo>
                  <a:pt x="20638" y="1544637"/>
                </a:lnTo>
                <a:lnTo>
                  <a:pt x="11113" y="1492250"/>
                </a:lnTo>
                <a:lnTo>
                  <a:pt x="1588" y="1431925"/>
                </a:lnTo>
                <a:lnTo>
                  <a:pt x="0" y="1363662"/>
                </a:lnTo>
                <a:lnTo>
                  <a:pt x="1588" y="1295400"/>
                </a:lnTo>
                <a:lnTo>
                  <a:pt x="11113" y="1235075"/>
                </a:lnTo>
                <a:lnTo>
                  <a:pt x="20638" y="1182687"/>
                </a:lnTo>
                <a:lnTo>
                  <a:pt x="34925" y="1136650"/>
                </a:lnTo>
                <a:lnTo>
                  <a:pt x="52388" y="1095375"/>
                </a:lnTo>
                <a:lnTo>
                  <a:pt x="69850" y="1055687"/>
                </a:lnTo>
                <a:lnTo>
                  <a:pt x="88900" y="1017587"/>
                </a:lnTo>
                <a:lnTo>
                  <a:pt x="107950" y="981075"/>
                </a:lnTo>
                <a:lnTo>
                  <a:pt x="127000" y="942975"/>
                </a:lnTo>
                <a:lnTo>
                  <a:pt x="142875" y="901700"/>
                </a:lnTo>
                <a:lnTo>
                  <a:pt x="157163" y="854075"/>
                </a:lnTo>
                <a:lnTo>
                  <a:pt x="168275" y="801687"/>
                </a:lnTo>
                <a:lnTo>
                  <a:pt x="176213" y="744537"/>
                </a:lnTo>
                <a:lnTo>
                  <a:pt x="179388" y="673100"/>
                </a:lnTo>
                <a:lnTo>
                  <a:pt x="176213" y="606425"/>
                </a:lnTo>
                <a:lnTo>
                  <a:pt x="168275" y="546100"/>
                </a:lnTo>
                <a:lnTo>
                  <a:pt x="157163" y="496887"/>
                </a:lnTo>
                <a:lnTo>
                  <a:pt x="142875" y="450850"/>
                </a:lnTo>
                <a:lnTo>
                  <a:pt x="127000" y="409575"/>
                </a:lnTo>
                <a:lnTo>
                  <a:pt x="109538" y="369887"/>
                </a:lnTo>
                <a:lnTo>
                  <a:pt x="92075" y="334962"/>
                </a:lnTo>
                <a:lnTo>
                  <a:pt x="73025" y="296862"/>
                </a:lnTo>
                <a:lnTo>
                  <a:pt x="53975" y="260350"/>
                </a:lnTo>
                <a:lnTo>
                  <a:pt x="38100" y="217487"/>
                </a:lnTo>
                <a:lnTo>
                  <a:pt x="22225" y="174625"/>
                </a:lnTo>
                <a:lnTo>
                  <a:pt x="12700" y="122237"/>
                </a:lnTo>
                <a:lnTo>
                  <a:pt x="4763" y="66675"/>
                </a:lnTo>
                <a:close/>
              </a:path>
            </a:pathLst>
          </a:custGeom>
          <a:solidFill>
            <a:schemeClr val="accent1">
              <a:lumMod val="50000"/>
              <a:alpha val="2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wrap="square" rtlCol="0" anchor="ctr">
            <a:noAutofit/>
          </a:bodyPr>
          <a:lstStyle/>
          <a:p>
            <a:pPr algn="ctr" defTabSz="45720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E11852-A17A-42E5-B094-333D537DB317}"/>
              </a:ext>
            </a:extLst>
          </p:cNvPr>
          <p:cNvSpPr txBox="1"/>
          <p:nvPr/>
        </p:nvSpPr>
        <p:spPr>
          <a:xfrm>
            <a:off x="8016641" y="662400"/>
            <a:ext cx="3410309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u="sng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HUB STORE: ACTIVEVOS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40D8E28-91B5-42B0-9D6C-B777D8AD90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713579" cy="6858000"/>
          </a:xfrm>
          <a:custGeom>
            <a:avLst/>
            <a:gdLst>
              <a:gd name="connsiteX0" fmla="*/ 0 w 7713579"/>
              <a:gd name="connsiteY0" fmla="*/ 0 h 6858000"/>
              <a:gd name="connsiteX1" fmla="*/ 7534191 w 7713579"/>
              <a:gd name="connsiteY1" fmla="*/ 0 h 6858000"/>
              <a:gd name="connsiteX2" fmla="*/ 7538954 w 7713579"/>
              <a:gd name="connsiteY2" fmla="*/ 66675 h 6858000"/>
              <a:gd name="connsiteX3" fmla="*/ 7546891 w 7713579"/>
              <a:gd name="connsiteY3" fmla="*/ 122237 h 6858000"/>
              <a:gd name="connsiteX4" fmla="*/ 7556416 w 7713579"/>
              <a:gd name="connsiteY4" fmla="*/ 174625 h 6858000"/>
              <a:gd name="connsiteX5" fmla="*/ 7572291 w 7713579"/>
              <a:gd name="connsiteY5" fmla="*/ 217487 h 6858000"/>
              <a:gd name="connsiteX6" fmla="*/ 7588166 w 7713579"/>
              <a:gd name="connsiteY6" fmla="*/ 260350 h 6858000"/>
              <a:gd name="connsiteX7" fmla="*/ 7607216 w 7713579"/>
              <a:gd name="connsiteY7" fmla="*/ 296862 h 6858000"/>
              <a:gd name="connsiteX8" fmla="*/ 7626266 w 7713579"/>
              <a:gd name="connsiteY8" fmla="*/ 334962 h 6858000"/>
              <a:gd name="connsiteX9" fmla="*/ 7643729 w 7713579"/>
              <a:gd name="connsiteY9" fmla="*/ 369887 h 6858000"/>
              <a:gd name="connsiteX10" fmla="*/ 7661191 w 7713579"/>
              <a:gd name="connsiteY10" fmla="*/ 409575 h 6858000"/>
              <a:gd name="connsiteX11" fmla="*/ 7677066 w 7713579"/>
              <a:gd name="connsiteY11" fmla="*/ 450850 h 6858000"/>
              <a:gd name="connsiteX12" fmla="*/ 7691354 w 7713579"/>
              <a:gd name="connsiteY12" fmla="*/ 496887 h 6858000"/>
              <a:gd name="connsiteX13" fmla="*/ 7702466 w 7713579"/>
              <a:gd name="connsiteY13" fmla="*/ 546100 h 6858000"/>
              <a:gd name="connsiteX14" fmla="*/ 7710404 w 7713579"/>
              <a:gd name="connsiteY14" fmla="*/ 606425 h 6858000"/>
              <a:gd name="connsiteX15" fmla="*/ 7713579 w 7713579"/>
              <a:gd name="connsiteY15" fmla="*/ 673100 h 6858000"/>
              <a:gd name="connsiteX16" fmla="*/ 7710404 w 7713579"/>
              <a:gd name="connsiteY16" fmla="*/ 744537 h 6858000"/>
              <a:gd name="connsiteX17" fmla="*/ 7702466 w 7713579"/>
              <a:gd name="connsiteY17" fmla="*/ 801687 h 6858000"/>
              <a:gd name="connsiteX18" fmla="*/ 7691354 w 7713579"/>
              <a:gd name="connsiteY18" fmla="*/ 854075 h 6858000"/>
              <a:gd name="connsiteX19" fmla="*/ 7677066 w 7713579"/>
              <a:gd name="connsiteY19" fmla="*/ 901700 h 6858000"/>
              <a:gd name="connsiteX20" fmla="*/ 7661191 w 7713579"/>
              <a:gd name="connsiteY20" fmla="*/ 942975 h 6858000"/>
              <a:gd name="connsiteX21" fmla="*/ 7642141 w 7713579"/>
              <a:gd name="connsiteY21" fmla="*/ 981075 h 6858000"/>
              <a:gd name="connsiteX22" fmla="*/ 7623091 w 7713579"/>
              <a:gd name="connsiteY22" fmla="*/ 1017587 h 6858000"/>
              <a:gd name="connsiteX23" fmla="*/ 7604041 w 7713579"/>
              <a:gd name="connsiteY23" fmla="*/ 1055687 h 6858000"/>
              <a:gd name="connsiteX24" fmla="*/ 7586579 w 7713579"/>
              <a:gd name="connsiteY24" fmla="*/ 1095375 h 6858000"/>
              <a:gd name="connsiteX25" fmla="*/ 7569116 w 7713579"/>
              <a:gd name="connsiteY25" fmla="*/ 1136650 h 6858000"/>
              <a:gd name="connsiteX26" fmla="*/ 7554829 w 7713579"/>
              <a:gd name="connsiteY26" fmla="*/ 1182687 h 6858000"/>
              <a:gd name="connsiteX27" fmla="*/ 7545304 w 7713579"/>
              <a:gd name="connsiteY27" fmla="*/ 1235075 h 6858000"/>
              <a:gd name="connsiteX28" fmla="*/ 7535779 w 7713579"/>
              <a:gd name="connsiteY28" fmla="*/ 1295400 h 6858000"/>
              <a:gd name="connsiteX29" fmla="*/ 7534191 w 7713579"/>
              <a:gd name="connsiteY29" fmla="*/ 1363662 h 6858000"/>
              <a:gd name="connsiteX30" fmla="*/ 7535779 w 7713579"/>
              <a:gd name="connsiteY30" fmla="*/ 1431925 h 6858000"/>
              <a:gd name="connsiteX31" fmla="*/ 7545304 w 7713579"/>
              <a:gd name="connsiteY31" fmla="*/ 1492250 h 6858000"/>
              <a:gd name="connsiteX32" fmla="*/ 7554829 w 7713579"/>
              <a:gd name="connsiteY32" fmla="*/ 1544637 h 6858000"/>
              <a:gd name="connsiteX33" fmla="*/ 7569116 w 7713579"/>
              <a:gd name="connsiteY33" fmla="*/ 1589087 h 6858000"/>
              <a:gd name="connsiteX34" fmla="*/ 7586579 w 7713579"/>
              <a:gd name="connsiteY34" fmla="*/ 1631950 h 6858000"/>
              <a:gd name="connsiteX35" fmla="*/ 7604041 w 7713579"/>
              <a:gd name="connsiteY35" fmla="*/ 1671637 h 6858000"/>
              <a:gd name="connsiteX36" fmla="*/ 7623091 w 7713579"/>
              <a:gd name="connsiteY36" fmla="*/ 1708150 h 6858000"/>
              <a:gd name="connsiteX37" fmla="*/ 7642141 w 7713579"/>
              <a:gd name="connsiteY37" fmla="*/ 1743075 h 6858000"/>
              <a:gd name="connsiteX38" fmla="*/ 7661191 w 7713579"/>
              <a:gd name="connsiteY38" fmla="*/ 1782762 h 6858000"/>
              <a:gd name="connsiteX39" fmla="*/ 7677066 w 7713579"/>
              <a:gd name="connsiteY39" fmla="*/ 1824037 h 6858000"/>
              <a:gd name="connsiteX40" fmla="*/ 7691354 w 7713579"/>
              <a:gd name="connsiteY40" fmla="*/ 1870075 h 6858000"/>
              <a:gd name="connsiteX41" fmla="*/ 7702466 w 7713579"/>
              <a:gd name="connsiteY41" fmla="*/ 1922462 h 6858000"/>
              <a:gd name="connsiteX42" fmla="*/ 7710404 w 7713579"/>
              <a:gd name="connsiteY42" fmla="*/ 1982787 h 6858000"/>
              <a:gd name="connsiteX43" fmla="*/ 7713579 w 7713579"/>
              <a:gd name="connsiteY43" fmla="*/ 2051050 h 6858000"/>
              <a:gd name="connsiteX44" fmla="*/ 7710404 w 7713579"/>
              <a:gd name="connsiteY44" fmla="*/ 2119312 h 6858000"/>
              <a:gd name="connsiteX45" fmla="*/ 7702466 w 7713579"/>
              <a:gd name="connsiteY45" fmla="*/ 2179637 h 6858000"/>
              <a:gd name="connsiteX46" fmla="*/ 7691354 w 7713579"/>
              <a:gd name="connsiteY46" fmla="*/ 2232025 h 6858000"/>
              <a:gd name="connsiteX47" fmla="*/ 7677066 w 7713579"/>
              <a:gd name="connsiteY47" fmla="*/ 2278062 h 6858000"/>
              <a:gd name="connsiteX48" fmla="*/ 7661191 w 7713579"/>
              <a:gd name="connsiteY48" fmla="*/ 2319337 h 6858000"/>
              <a:gd name="connsiteX49" fmla="*/ 7642141 w 7713579"/>
              <a:gd name="connsiteY49" fmla="*/ 2359025 h 6858000"/>
              <a:gd name="connsiteX50" fmla="*/ 7623091 w 7713579"/>
              <a:gd name="connsiteY50" fmla="*/ 2395537 h 6858000"/>
              <a:gd name="connsiteX51" fmla="*/ 7604041 w 7713579"/>
              <a:gd name="connsiteY51" fmla="*/ 2433637 h 6858000"/>
              <a:gd name="connsiteX52" fmla="*/ 7586579 w 7713579"/>
              <a:gd name="connsiteY52" fmla="*/ 2471737 h 6858000"/>
              <a:gd name="connsiteX53" fmla="*/ 7569116 w 7713579"/>
              <a:gd name="connsiteY53" fmla="*/ 2513012 h 6858000"/>
              <a:gd name="connsiteX54" fmla="*/ 7554829 w 7713579"/>
              <a:gd name="connsiteY54" fmla="*/ 2560637 h 6858000"/>
              <a:gd name="connsiteX55" fmla="*/ 7545304 w 7713579"/>
              <a:gd name="connsiteY55" fmla="*/ 2613025 h 6858000"/>
              <a:gd name="connsiteX56" fmla="*/ 7535779 w 7713579"/>
              <a:gd name="connsiteY56" fmla="*/ 2671762 h 6858000"/>
              <a:gd name="connsiteX57" fmla="*/ 7534191 w 7713579"/>
              <a:gd name="connsiteY57" fmla="*/ 2741612 h 6858000"/>
              <a:gd name="connsiteX58" fmla="*/ 7535779 w 7713579"/>
              <a:gd name="connsiteY58" fmla="*/ 2809875 h 6858000"/>
              <a:gd name="connsiteX59" fmla="*/ 7545304 w 7713579"/>
              <a:gd name="connsiteY59" fmla="*/ 2868612 h 6858000"/>
              <a:gd name="connsiteX60" fmla="*/ 7554829 w 7713579"/>
              <a:gd name="connsiteY60" fmla="*/ 2922587 h 6858000"/>
              <a:gd name="connsiteX61" fmla="*/ 7569116 w 7713579"/>
              <a:gd name="connsiteY61" fmla="*/ 2967037 h 6858000"/>
              <a:gd name="connsiteX62" fmla="*/ 7586579 w 7713579"/>
              <a:gd name="connsiteY62" fmla="*/ 3009900 h 6858000"/>
              <a:gd name="connsiteX63" fmla="*/ 7604041 w 7713579"/>
              <a:gd name="connsiteY63" fmla="*/ 3046412 h 6858000"/>
              <a:gd name="connsiteX64" fmla="*/ 7623091 w 7713579"/>
              <a:gd name="connsiteY64" fmla="*/ 3084512 h 6858000"/>
              <a:gd name="connsiteX65" fmla="*/ 7642141 w 7713579"/>
              <a:gd name="connsiteY65" fmla="*/ 3121025 h 6858000"/>
              <a:gd name="connsiteX66" fmla="*/ 7661191 w 7713579"/>
              <a:gd name="connsiteY66" fmla="*/ 3160712 h 6858000"/>
              <a:gd name="connsiteX67" fmla="*/ 7677066 w 7713579"/>
              <a:gd name="connsiteY67" fmla="*/ 3201987 h 6858000"/>
              <a:gd name="connsiteX68" fmla="*/ 7691354 w 7713579"/>
              <a:gd name="connsiteY68" fmla="*/ 3248025 h 6858000"/>
              <a:gd name="connsiteX69" fmla="*/ 7702466 w 7713579"/>
              <a:gd name="connsiteY69" fmla="*/ 3300412 h 6858000"/>
              <a:gd name="connsiteX70" fmla="*/ 7710404 w 7713579"/>
              <a:gd name="connsiteY70" fmla="*/ 3360737 h 6858000"/>
              <a:gd name="connsiteX71" fmla="*/ 7713579 w 7713579"/>
              <a:gd name="connsiteY71" fmla="*/ 3427412 h 6858000"/>
              <a:gd name="connsiteX72" fmla="*/ 7710404 w 7713579"/>
              <a:gd name="connsiteY72" fmla="*/ 3497262 h 6858000"/>
              <a:gd name="connsiteX73" fmla="*/ 7702466 w 7713579"/>
              <a:gd name="connsiteY73" fmla="*/ 3557587 h 6858000"/>
              <a:gd name="connsiteX74" fmla="*/ 7691354 w 7713579"/>
              <a:gd name="connsiteY74" fmla="*/ 3609975 h 6858000"/>
              <a:gd name="connsiteX75" fmla="*/ 7677066 w 7713579"/>
              <a:gd name="connsiteY75" fmla="*/ 3656012 h 6858000"/>
              <a:gd name="connsiteX76" fmla="*/ 7661191 w 7713579"/>
              <a:gd name="connsiteY76" fmla="*/ 3697287 h 6858000"/>
              <a:gd name="connsiteX77" fmla="*/ 7642141 w 7713579"/>
              <a:gd name="connsiteY77" fmla="*/ 3736975 h 6858000"/>
              <a:gd name="connsiteX78" fmla="*/ 7604041 w 7713579"/>
              <a:gd name="connsiteY78" fmla="*/ 3811587 h 6858000"/>
              <a:gd name="connsiteX79" fmla="*/ 7586579 w 7713579"/>
              <a:gd name="connsiteY79" fmla="*/ 3848100 h 6858000"/>
              <a:gd name="connsiteX80" fmla="*/ 7569116 w 7713579"/>
              <a:gd name="connsiteY80" fmla="*/ 3890962 h 6858000"/>
              <a:gd name="connsiteX81" fmla="*/ 7554829 w 7713579"/>
              <a:gd name="connsiteY81" fmla="*/ 3935412 h 6858000"/>
              <a:gd name="connsiteX82" fmla="*/ 7545304 w 7713579"/>
              <a:gd name="connsiteY82" fmla="*/ 3987800 h 6858000"/>
              <a:gd name="connsiteX83" fmla="*/ 7535779 w 7713579"/>
              <a:gd name="connsiteY83" fmla="*/ 4048125 h 6858000"/>
              <a:gd name="connsiteX84" fmla="*/ 7534191 w 7713579"/>
              <a:gd name="connsiteY84" fmla="*/ 4116387 h 6858000"/>
              <a:gd name="connsiteX85" fmla="*/ 7535779 w 7713579"/>
              <a:gd name="connsiteY85" fmla="*/ 4186237 h 6858000"/>
              <a:gd name="connsiteX86" fmla="*/ 7545304 w 7713579"/>
              <a:gd name="connsiteY86" fmla="*/ 4244975 h 6858000"/>
              <a:gd name="connsiteX87" fmla="*/ 7554829 w 7713579"/>
              <a:gd name="connsiteY87" fmla="*/ 4297362 h 6858000"/>
              <a:gd name="connsiteX88" fmla="*/ 7569116 w 7713579"/>
              <a:gd name="connsiteY88" fmla="*/ 4343400 h 6858000"/>
              <a:gd name="connsiteX89" fmla="*/ 7586579 w 7713579"/>
              <a:gd name="connsiteY89" fmla="*/ 4386262 h 6858000"/>
              <a:gd name="connsiteX90" fmla="*/ 7604041 w 7713579"/>
              <a:gd name="connsiteY90" fmla="*/ 4424362 h 6858000"/>
              <a:gd name="connsiteX91" fmla="*/ 7642141 w 7713579"/>
              <a:gd name="connsiteY91" fmla="*/ 4498975 h 6858000"/>
              <a:gd name="connsiteX92" fmla="*/ 7661191 w 7713579"/>
              <a:gd name="connsiteY92" fmla="*/ 4537075 h 6858000"/>
              <a:gd name="connsiteX93" fmla="*/ 7677066 w 7713579"/>
              <a:gd name="connsiteY93" fmla="*/ 4579937 h 6858000"/>
              <a:gd name="connsiteX94" fmla="*/ 7691354 w 7713579"/>
              <a:gd name="connsiteY94" fmla="*/ 4625975 h 6858000"/>
              <a:gd name="connsiteX95" fmla="*/ 7702466 w 7713579"/>
              <a:gd name="connsiteY95" fmla="*/ 4678362 h 6858000"/>
              <a:gd name="connsiteX96" fmla="*/ 7710404 w 7713579"/>
              <a:gd name="connsiteY96" fmla="*/ 4738687 h 6858000"/>
              <a:gd name="connsiteX97" fmla="*/ 7713579 w 7713579"/>
              <a:gd name="connsiteY97" fmla="*/ 4806950 h 6858000"/>
              <a:gd name="connsiteX98" fmla="*/ 7710404 w 7713579"/>
              <a:gd name="connsiteY98" fmla="*/ 4875212 h 6858000"/>
              <a:gd name="connsiteX99" fmla="*/ 7702466 w 7713579"/>
              <a:gd name="connsiteY99" fmla="*/ 4935537 h 6858000"/>
              <a:gd name="connsiteX100" fmla="*/ 7691354 w 7713579"/>
              <a:gd name="connsiteY100" fmla="*/ 4987925 h 6858000"/>
              <a:gd name="connsiteX101" fmla="*/ 7677066 w 7713579"/>
              <a:gd name="connsiteY101" fmla="*/ 5033962 h 6858000"/>
              <a:gd name="connsiteX102" fmla="*/ 7661191 w 7713579"/>
              <a:gd name="connsiteY102" fmla="*/ 5075237 h 6858000"/>
              <a:gd name="connsiteX103" fmla="*/ 7642141 w 7713579"/>
              <a:gd name="connsiteY103" fmla="*/ 5114925 h 6858000"/>
              <a:gd name="connsiteX104" fmla="*/ 7623091 w 7713579"/>
              <a:gd name="connsiteY104" fmla="*/ 5149850 h 6858000"/>
              <a:gd name="connsiteX105" fmla="*/ 7604041 w 7713579"/>
              <a:gd name="connsiteY105" fmla="*/ 5186362 h 6858000"/>
              <a:gd name="connsiteX106" fmla="*/ 7586579 w 7713579"/>
              <a:gd name="connsiteY106" fmla="*/ 5226050 h 6858000"/>
              <a:gd name="connsiteX107" fmla="*/ 7569116 w 7713579"/>
              <a:gd name="connsiteY107" fmla="*/ 5268912 h 6858000"/>
              <a:gd name="connsiteX108" fmla="*/ 7554829 w 7713579"/>
              <a:gd name="connsiteY108" fmla="*/ 5313362 h 6858000"/>
              <a:gd name="connsiteX109" fmla="*/ 7545304 w 7713579"/>
              <a:gd name="connsiteY109" fmla="*/ 5365750 h 6858000"/>
              <a:gd name="connsiteX110" fmla="*/ 7535779 w 7713579"/>
              <a:gd name="connsiteY110" fmla="*/ 5426075 h 6858000"/>
              <a:gd name="connsiteX111" fmla="*/ 7534191 w 7713579"/>
              <a:gd name="connsiteY111" fmla="*/ 5494337 h 6858000"/>
              <a:gd name="connsiteX112" fmla="*/ 7535779 w 7713579"/>
              <a:gd name="connsiteY112" fmla="*/ 5562600 h 6858000"/>
              <a:gd name="connsiteX113" fmla="*/ 7545304 w 7713579"/>
              <a:gd name="connsiteY113" fmla="*/ 5622925 h 6858000"/>
              <a:gd name="connsiteX114" fmla="*/ 7554829 w 7713579"/>
              <a:gd name="connsiteY114" fmla="*/ 5675312 h 6858000"/>
              <a:gd name="connsiteX115" fmla="*/ 7569116 w 7713579"/>
              <a:gd name="connsiteY115" fmla="*/ 5721350 h 6858000"/>
              <a:gd name="connsiteX116" fmla="*/ 7586579 w 7713579"/>
              <a:gd name="connsiteY116" fmla="*/ 5762625 h 6858000"/>
              <a:gd name="connsiteX117" fmla="*/ 7604041 w 7713579"/>
              <a:gd name="connsiteY117" fmla="*/ 5802312 h 6858000"/>
              <a:gd name="connsiteX118" fmla="*/ 7623091 w 7713579"/>
              <a:gd name="connsiteY118" fmla="*/ 5840412 h 6858000"/>
              <a:gd name="connsiteX119" fmla="*/ 7642141 w 7713579"/>
              <a:gd name="connsiteY119" fmla="*/ 5876925 h 6858000"/>
              <a:gd name="connsiteX120" fmla="*/ 7661191 w 7713579"/>
              <a:gd name="connsiteY120" fmla="*/ 5915025 h 6858000"/>
              <a:gd name="connsiteX121" fmla="*/ 7677066 w 7713579"/>
              <a:gd name="connsiteY121" fmla="*/ 5956300 h 6858000"/>
              <a:gd name="connsiteX122" fmla="*/ 7691354 w 7713579"/>
              <a:gd name="connsiteY122" fmla="*/ 6003925 h 6858000"/>
              <a:gd name="connsiteX123" fmla="*/ 7702466 w 7713579"/>
              <a:gd name="connsiteY123" fmla="*/ 6056312 h 6858000"/>
              <a:gd name="connsiteX124" fmla="*/ 7710404 w 7713579"/>
              <a:gd name="connsiteY124" fmla="*/ 6113462 h 6858000"/>
              <a:gd name="connsiteX125" fmla="*/ 7713579 w 7713579"/>
              <a:gd name="connsiteY125" fmla="*/ 6183312 h 6858000"/>
              <a:gd name="connsiteX126" fmla="*/ 7710404 w 7713579"/>
              <a:gd name="connsiteY126" fmla="*/ 6251575 h 6858000"/>
              <a:gd name="connsiteX127" fmla="*/ 7702466 w 7713579"/>
              <a:gd name="connsiteY127" fmla="*/ 6311900 h 6858000"/>
              <a:gd name="connsiteX128" fmla="*/ 7691354 w 7713579"/>
              <a:gd name="connsiteY128" fmla="*/ 6361112 h 6858000"/>
              <a:gd name="connsiteX129" fmla="*/ 7677066 w 7713579"/>
              <a:gd name="connsiteY129" fmla="*/ 6407150 h 6858000"/>
              <a:gd name="connsiteX130" fmla="*/ 7661191 w 7713579"/>
              <a:gd name="connsiteY130" fmla="*/ 6448425 h 6858000"/>
              <a:gd name="connsiteX131" fmla="*/ 7643729 w 7713579"/>
              <a:gd name="connsiteY131" fmla="*/ 6488112 h 6858000"/>
              <a:gd name="connsiteX132" fmla="*/ 7626266 w 7713579"/>
              <a:gd name="connsiteY132" fmla="*/ 6523037 h 6858000"/>
              <a:gd name="connsiteX133" fmla="*/ 7607216 w 7713579"/>
              <a:gd name="connsiteY133" fmla="*/ 6561137 h 6858000"/>
              <a:gd name="connsiteX134" fmla="*/ 7588166 w 7713579"/>
              <a:gd name="connsiteY134" fmla="*/ 6597650 h 6858000"/>
              <a:gd name="connsiteX135" fmla="*/ 7572291 w 7713579"/>
              <a:gd name="connsiteY135" fmla="*/ 6640512 h 6858000"/>
              <a:gd name="connsiteX136" fmla="*/ 7556416 w 7713579"/>
              <a:gd name="connsiteY136" fmla="*/ 6683375 h 6858000"/>
              <a:gd name="connsiteX137" fmla="*/ 7546891 w 7713579"/>
              <a:gd name="connsiteY137" fmla="*/ 6735762 h 6858000"/>
              <a:gd name="connsiteX138" fmla="*/ 7538954 w 7713579"/>
              <a:gd name="connsiteY138" fmla="*/ 6791325 h 6858000"/>
              <a:gd name="connsiteX139" fmla="*/ 7534191 w 7713579"/>
              <a:gd name="connsiteY139" fmla="*/ 6858000 h 6858000"/>
              <a:gd name="connsiteX140" fmla="*/ 0 w 7713579"/>
              <a:gd name="connsiteY140" fmla="*/ 6858000 h 6858000"/>
              <a:gd name="connsiteX141" fmla="*/ 0 w 7713579"/>
              <a:gd name="connsiteY14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</a:cxnLst>
            <a:rect l="l" t="t" r="r" b="b"/>
            <a:pathLst>
              <a:path w="7713579" h="6858000">
                <a:moveTo>
                  <a:pt x="0" y="0"/>
                </a:moveTo>
                <a:lnTo>
                  <a:pt x="7534191" y="0"/>
                </a:lnTo>
                <a:lnTo>
                  <a:pt x="7538954" y="66675"/>
                </a:lnTo>
                <a:lnTo>
                  <a:pt x="7546891" y="122237"/>
                </a:lnTo>
                <a:lnTo>
                  <a:pt x="7556416" y="174625"/>
                </a:lnTo>
                <a:lnTo>
                  <a:pt x="7572291" y="217487"/>
                </a:lnTo>
                <a:lnTo>
                  <a:pt x="7588166" y="260350"/>
                </a:lnTo>
                <a:lnTo>
                  <a:pt x="7607216" y="296862"/>
                </a:lnTo>
                <a:lnTo>
                  <a:pt x="7626266" y="334962"/>
                </a:lnTo>
                <a:lnTo>
                  <a:pt x="7643729" y="369887"/>
                </a:lnTo>
                <a:lnTo>
                  <a:pt x="7661191" y="409575"/>
                </a:lnTo>
                <a:lnTo>
                  <a:pt x="7677066" y="450850"/>
                </a:lnTo>
                <a:lnTo>
                  <a:pt x="7691354" y="496887"/>
                </a:lnTo>
                <a:lnTo>
                  <a:pt x="7702466" y="546100"/>
                </a:lnTo>
                <a:lnTo>
                  <a:pt x="7710404" y="606425"/>
                </a:lnTo>
                <a:lnTo>
                  <a:pt x="7713579" y="673100"/>
                </a:lnTo>
                <a:lnTo>
                  <a:pt x="7710404" y="744537"/>
                </a:lnTo>
                <a:lnTo>
                  <a:pt x="7702466" y="801687"/>
                </a:lnTo>
                <a:lnTo>
                  <a:pt x="7691354" y="854075"/>
                </a:lnTo>
                <a:lnTo>
                  <a:pt x="7677066" y="901700"/>
                </a:lnTo>
                <a:lnTo>
                  <a:pt x="7661191" y="942975"/>
                </a:lnTo>
                <a:lnTo>
                  <a:pt x="7642141" y="981075"/>
                </a:lnTo>
                <a:lnTo>
                  <a:pt x="7623091" y="1017587"/>
                </a:lnTo>
                <a:lnTo>
                  <a:pt x="7604041" y="1055687"/>
                </a:lnTo>
                <a:lnTo>
                  <a:pt x="7586579" y="1095375"/>
                </a:lnTo>
                <a:lnTo>
                  <a:pt x="7569116" y="1136650"/>
                </a:lnTo>
                <a:lnTo>
                  <a:pt x="7554829" y="1182687"/>
                </a:lnTo>
                <a:lnTo>
                  <a:pt x="7545304" y="1235075"/>
                </a:lnTo>
                <a:lnTo>
                  <a:pt x="7535779" y="1295400"/>
                </a:lnTo>
                <a:lnTo>
                  <a:pt x="7534191" y="1363662"/>
                </a:lnTo>
                <a:lnTo>
                  <a:pt x="7535779" y="1431925"/>
                </a:lnTo>
                <a:lnTo>
                  <a:pt x="7545304" y="1492250"/>
                </a:lnTo>
                <a:lnTo>
                  <a:pt x="7554829" y="1544637"/>
                </a:lnTo>
                <a:lnTo>
                  <a:pt x="7569116" y="1589087"/>
                </a:lnTo>
                <a:lnTo>
                  <a:pt x="7586579" y="1631950"/>
                </a:lnTo>
                <a:lnTo>
                  <a:pt x="7604041" y="1671637"/>
                </a:lnTo>
                <a:lnTo>
                  <a:pt x="7623091" y="1708150"/>
                </a:lnTo>
                <a:lnTo>
                  <a:pt x="7642141" y="1743075"/>
                </a:lnTo>
                <a:lnTo>
                  <a:pt x="7661191" y="1782762"/>
                </a:lnTo>
                <a:lnTo>
                  <a:pt x="7677066" y="1824037"/>
                </a:lnTo>
                <a:lnTo>
                  <a:pt x="7691354" y="1870075"/>
                </a:lnTo>
                <a:lnTo>
                  <a:pt x="7702466" y="1922462"/>
                </a:lnTo>
                <a:lnTo>
                  <a:pt x="7710404" y="1982787"/>
                </a:lnTo>
                <a:lnTo>
                  <a:pt x="7713579" y="2051050"/>
                </a:lnTo>
                <a:lnTo>
                  <a:pt x="7710404" y="2119312"/>
                </a:lnTo>
                <a:lnTo>
                  <a:pt x="7702466" y="2179637"/>
                </a:lnTo>
                <a:lnTo>
                  <a:pt x="7691354" y="2232025"/>
                </a:lnTo>
                <a:lnTo>
                  <a:pt x="7677066" y="2278062"/>
                </a:lnTo>
                <a:lnTo>
                  <a:pt x="7661191" y="2319337"/>
                </a:lnTo>
                <a:lnTo>
                  <a:pt x="7642141" y="2359025"/>
                </a:lnTo>
                <a:lnTo>
                  <a:pt x="7623091" y="2395537"/>
                </a:lnTo>
                <a:lnTo>
                  <a:pt x="7604041" y="2433637"/>
                </a:lnTo>
                <a:lnTo>
                  <a:pt x="7586579" y="2471737"/>
                </a:lnTo>
                <a:lnTo>
                  <a:pt x="7569116" y="2513012"/>
                </a:lnTo>
                <a:lnTo>
                  <a:pt x="7554829" y="2560637"/>
                </a:lnTo>
                <a:lnTo>
                  <a:pt x="7545304" y="2613025"/>
                </a:lnTo>
                <a:lnTo>
                  <a:pt x="7535779" y="2671762"/>
                </a:lnTo>
                <a:lnTo>
                  <a:pt x="7534191" y="2741612"/>
                </a:lnTo>
                <a:lnTo>
                  <a:pt x="7535779" y="2809875"/>
                </a:lnTo>
                <a:lnTo>
                  <a:pt x="7545304" y="2868612"/>
                </a:lnTo>
                <a:lnTo>
                  <a:pt x="7554829" y="2922587"/>
                </a:lnTo>
                <a:lnTo>
                  <a:pt x="7569116" y="2967037"/>
                </a:lnTo>
                <a:lnTo>
                  <a:pt x="7586579" y="3009900"/>
                </a:lnTo>
                <a:lnTo>
                  <a:pt x="7604041" y="3046412"/>
                </a:lnTo>
                <a:lnTo>
                  <a:pt x="7623091" y="3084512"/>
                </a:lnTo>
                <a:lnTo>
                  <a:pt x="7642141" y="3121025"/>
                </a:lnTo>
                <a:lnTo>
                  <a:pt x="7661191" y="3160712"/>
                </a:lnTo>
                <a:lnTo>
                  <a:pt x="7677066" y="3201987"/>
                </a:lnTo>
                <a:lnTo>
                  <a:pt x="7691354" y="3248025"/>
                </a:lnTo>
                <a:lnTo>
                  <a:pt x="7702466" y="3300412"/>
                </a:lnTo>
                <a:lnTo>
                  <a:pt x="7710404" y="3360737"/>
                </a:lnTo>
                <a:lnTo>
                  <a:pt x="7713579" y="3427412"/>
                </a:lnTo>
                <a:lnTo>
                  <a:pt x="7710404" y="3497262"/>
                </a:lnTo>
                <a:lnTo>
                  <a:pt x="7702466" y="3557587"/>
                </a:lnTo>
                <a:lnTo>
                  <a:pt x="7691354" y="3609975"/>
                </a:lnTo>
                <a:lnTo>
                  <a:pt x="7677066" y="3656012"/>
                </a:lnTo>
                <a:lnTo>
                  <a:pt x="7661191" y="3697287"/>
                </a:lnTo>
                <a:lnTo>
                  <a:pt x="7642141" y="3736975"/>
                </a:lnTo>
                <a:lnTo>
                  <a:pt x="7604041" y="3811587"/>
                </a:lnTo>
                <a:lnTo>
                  <a:pt x="7586579" y="3848100"/>
                </a:lnTo>
                <a:lnTo>
                  <a:pt x="7569116" y="3890962"/>
                </a:lnTo>
                <a:lnTo>
                  <a:pt x="7554829" y="3935412"/>
                </a:lnTo>
                <a:lnTo>
                  <a:pt x="7545304" y="3987800"/>
                </a:lnTo>
                <a:lnTo>
                  <a:pt x="7535779" y="4048125"/>
                </a:lnTo>
                <a:lnTo>
                  <a:pt x="7534191" y="4116387"/>
                </a:lnTo>
                <a:lnTo>
                  <a:pt x="7535779" y="4186237"/>
                </a:lnTo>
                <a:lnTo>
                  <a:pt x="7545304" y="4244975"/>
                </a:lnTo>
                <a:lnTo>
                  <a:pt x="7554829" y="4297362"/>
                </a:lnTo>
                <a:lnTo>
                  <a:pt x="7569116" y="4343400"/>
                </a:lnTo>
                <a:lnTo>
                  <a:pt x="7586579" y="4386262"/>
                </a:lnTo>
                <a:lnTo>
                  <a:pt x="7604041" y="4424362"/>
                </a:lnTo>
                <a:lnTo>
                  <a:pt x="7642141" y="4498975"/>
                </a:lnTo>
                <a:lnTo>
                  <a:pt x="7661191" y="4537075"/>
                </a:lnTo>
                <a:lnTo>
                  <a:pt x="7677066" y="4579937"/>
                </a:lnTo>
                <a:lnTo>
                  <a:pt x="7691354" y="4625975"/>
                </a:lnTo>
                <a:lnTo>
                  <a:pt x="7702466" y="4678362"/>
                </a:lnTo>
                <a:lnTo>
                  <a:pt x="7710404" y="4738687"/>
                </a:lnTo>
                <a:lnTo>
                  <a:pt x="7713579" y="4806950"/>
                </a:lnTo>
                <a:lnTo>
                  <a:pt x="7710404" y="4875212"/>
                </a:lnTo>
                <a:lnTo>
                  <a:pt x="7702466" y="4935537"/>
                </a:lnTo>
                <a:lnTo>
                  <a:pt x="7691354" y="4987925"/>
                </a:lnTo>
                <a:lnTo>
                  <a:pt x="7677066" y="5033962"/>
                </a:lnTo>
                <a:lnTo>
                  <a:pt x="7661191" y="5075237"/>
                </a:lnTo>
                <a:lnTo>
                  <a:pt x="7642141" y="5114925"/>
                </a:lnTo>
                <a:lnTo>
                  <a:pt x="7623091" y="5149850"/>
                </a:lnTo>
                <a:lnTo>
                  <a:pt x="7604041" y="5186362"/>
                </a:lnTo>
                <a:lnTo>
                  <a:pt x="7586579" y="5226050"/>
                </a:lnTo>
                <a:lnTo>
                  <a:pt x="7569116" y="5268912"/>
                </a:lnTo>
                <a:lnTo>
                  <a:pt x="7554829" y="5313362"/>
                </a:lnTo>
                <a:lnTo>
                  <a:pt x="7545304" y="5365750"/>
                </a:lnTo>
                <a:lnTo>
                  <a:pt x="7535779" y="5426075"/>
                </a:lnTo>
                <a:lnTo>
                  <a:pt x="7534191" y="5494337"/>
                </a:lnTo>
                <a:lnTo>
                  <a:pt x="7535779" y="5562600"/>
                </a:lnTo>
                <a:lnTo>
                  <a:pt x="7545304" y="5622925"/>
                </a:lnTo>
                <a:lnTo>
                  <a:pt x="7554829" y="5675312"/>
                </a:lnTo>
                <a:lnTo>
                  <a:pt x="7569116" y="5721350"/>
                </a:lnTo>
                <a:lnTo>
                  <a:pt x="7586579" y="5762625"/>
                </a:lnTo>
                <a:lnTo>
                  <a:pt x="7604041" y="5802312"/>
                </a:lnTo>
                <a:lnTo>
                  <a:pt x="7623091" y="5840412"/>
                </a:lnTo>
                <a:lnTo>
                  <a:pt x="7642141" y="5876925"/>
                </a:lnTo>
                <a:lnTo>
                  <a:pt x="7661191" y="5915025"/>
                </a:lnTo>
                <a:lnTo>
                  <a:pt x="7677066" y="5956300"/>
                </a:lnTo>
                <a:lnTo>
                  <a:pt x="7691354" y="6003925"/>
                </a:lnTo>
                <a:lnTo>
                  <a:pt x="7702466" y="6056312"/>
                </a:lnTo>
                <a:lnTo>
                  <a:pt x="7710404" y="6113462"/>
                </a:lnTo>
                <a:lnTo>
                  <a:pt x="7713579" y="6183312"/>
                </a:lnTo>
                <a:lnTo>
                  <a:pt x="7710404" y="6251575"/>
                </a:lnTo>
                <a:lnTo>
                  <a:pt x="7702466" y="6311900"/>
                </a:lnTo>
                <a:lnTo>
                  <a:pt x="7691354" y="6361112"/>
                </a:lnTo>
                <a:lnTo>
                  <a:pt x="7677066" y="6407150"/>
                </a:lnTo>
                <a:lnTo>
                  <a:pt x="7661191" y="6448425"/>
                </a:lnTo>
                <a:lnTo>
                  <a:pt x="7643729" y="6488112"/>
                </a:lnTo>
                <a:lnTo>
                  <a:pt x="7626266" y="6523037"/>
                </a:lnTo>
                <a:lnTo>
                  <a:pt x="7607216" y="6561137"/>
                </a:lnTo>
                <a:lnTo>
                  <a:pt x="7588166" y="6597650"/>
                </a:lnTo>
                <a:lnTo>
                  <a:pt x="7572291" y="6640512"/>
                </a:lnTo>
                <a:lnTo>
                  <a:pt x="7556416" y="6683375"/>
                </a:lnTo>
                <a:lnTo>
                  <a:pt x="7546891" y="6735762"/>
                </a:lnTo>
                <a:lnTo>
                  <a:pt x="7538954" y="6791325"/>
                </a:lnTo>
                <a:lnTo>
                  <a:pt x="7534191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A54984-1A04-4871-B671-60B9965B8D09}"/>
              </a:ext>
            </a:extLst>
          </p:cNvPr>
          <p:cNvSpPr txBox="1"/>
          <p:nvPr/>
        </p:nvSpPr>
        <p:spPr>
          <a:xfrm>
            <a:off x="8016641" y="2286000"/>
            <a:ext cx="3410309" cy="384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alpha val="60000"/>
                  </a:schemeClr>
                </a:solidFill>
              </a:rPr>
              <a:t>To Create AVOS Schema </a:t>
            </a:r>
            <a:r>
              <a:rPr lang="en-US" sz="2000" dirty="0">
                <a:solidFill>
                  <a:schemeClr val="tx1">
                    <a:alpha val="60000"/>
                  </a:schemeClr>
                </a:solidFill>
                <a:sym typeface="Wingdings" panose="05000000000000000000" pitchFamily="2" charset="2"/>
              </a:rPr>
              <a:t> Run :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>
                  <a:alpha val="60000"/>
                </a:schemeClr>
              </a:solidFill>
              <a:sym typeface="Wingdings" panose="05000000000000000000" pitchFamily="2" charset="2"/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0000">
                    <a:alpha val="60000"/>
                  </a:srgbClr>
                </a:solidFill>
                <a:sym typeface="Wingdings" panose="05000000000000000000" pitchFamily="2" charset="2"/>
              </a:rPr>
              <a:t>Sip_ant.sh </a:t>
            </a:r>
            <a:r>
              <a:rPr lang="en-US" sz="2000" dirty="0" err="1">
                <a:solidFill>
                  <a:srgbClr val="FF0000">
                    <a:alpha val="60000"/>
                  </a:srgbClr>
                </a:solidFill>
                <a:sym typeface="Wingdings" panose="05000000000000000000" pitchFamily="2" charset="2"/>
              </a:rPr>
              <a:t>create_bpm</a:t>
            </a:r>
            <a:endParaRPr lang="en-US" sz="2000" dirty="0">
              <a:solidFill>
                <a:srgbClr val="FF0000">
                  <a:alpha val="60000"/>
                </a:srgbClr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>
                  <a:alpha val="60000"/>
                </a:schemeClr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>
                  <a:alpha val="60000"/>
                </a:schemeClr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tx1">
                    <a:alpha val="60000"/>
                  </a:schemeClr>
                </a:solidFill>
              </a:rPr>
              <a:t>Sip_ant</a:t>
            </a:r>
            <a:r>
              <a:rPr lang="en-US" sz="2000" dirty="0">
                <a:solidFill>
                  <a:schemeClr val="tx1">
                    <a:alpha val="60000"/>
                  </a:schemeClr>
                </a:solidFill>
              </a:rPr>
              <a:t> script will be found in downloaded software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>
                  <a:alpha val="60000"/>
                </a:schemeClr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>
                  <a:alpha val="60000"/>
                </a:schemeClr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>
                  <a:alpha val="60000"/>
                </a:schemeClr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A4B879B-323B-4960-A878-AACA31DA49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834" y="45720"/>
            <a:ext cx="6579910" cy="347090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0AC98EB-617B-41C6-9DB1-0B412135A4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675" y="3516623"/>
            <a:ext cx="6539075" cy="3125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877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35F0E358-1E49-4920-80D8-C3D1387088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E2D2362D-7010-4036-B9CA-03DFC8EB3B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DC85BF5E-2BD6-4E5B-8EA3-420B45BB03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7389812" y="0"/>
            <a:ext cx="4802188" cy="6858000"/>
          </a:xfrm>
          <a:custGeom>
            <a:avLst/>
            <a:gdLst>
              <a:gd name="connsiteX0" fmla="*/ 0 w 4802188"/>
              <a:gd name="connsiteY0" fmla="*/ 0 h 6858000"/>
              <a:gd name="connsiteX1" fmla="*/ 4802188 w 4802188"/>
              <a:gd name="connsiteY1" fmla="*/ 0 h 6858000"/>
              <a:gd name="connsiteX2" fmla="*/ 4802188 w 4802188"/>
              <a:gd name="connsiteY2" fmla="*/ 6858000 h 6858000"/>
              <a:gd name="connsiteX3" fmla="*/ 0 w 4802188"/>
              <a:gd name="connsiteY3" fmla="*/ 6858000 h 6858000"/>
              <a:gd name="connsiteX4" fmla="*/ 4763 w 4802188"/>
              <a:gd name="connsiteY4" fmla="*/ 6791325 h 6858000"/>
              <a:gd name="connsiteX5" fmla="*/ 12700 w 4802188"/>
              <a:gd name="connsiteY5" fmla="*/ 6735762 h 6858000"/>
              <a:gd name="connsiteX6" fmla="*/ 22225 w 4802188"/>
              <a:gd name="connsiteY6" fmla="*/ 6683375 h 6858000"/>
              <a:gd name="connsiteX7" fmla="*/ 38100 w 4802188"/>
              <a:gd name="connsiteY7" fmla="*/ 6640512 h 6858000"/>
              <a:gd name="connsiteX8" fmla="*/ 53975 w 4802188"/>
              <a:gd name="connsiteY8" fmla="*/ 6597650 h 6858000"/>
              <a:gd name="connsiteX9" fmla="*/ 73025 w 4802188"/>
              <a:gd name="connsiteY9" fmla="*/ 6561137 h 6858000"/>
              <a:gd name="connsiteX10" fmla="*/ 92075 w 4802188"/>
              <a:gd name="connsiteY10" fmla="*/ 6523037 h 6858000"/>
              <a:gd name="connsiteX11" fmla="*/ 109538 w 4802188"/>
              <a:gd name="connsiteY11" fmla="*/ 6488112 h 6858000"/>
              <a:gd name="connsiteX12" fmla="*/ 127000 w 4802188"/>
              <a:gd name="connsiteY12" fmla="*/ 6448425 h 6858000"/>
              <a:gd name="connsiteX13" fmla="*/ 142875 w 4802188"/>
              <a:gd name="connsiteY13" fmla="*/ 6407150 h 6858000"/>
              <a:gd name="connsiteX14" fmla="*/ 157163 w 4802188"/>
              <a:gd name="connsiteY14" fmla="*/ 6361112 h 6858000"/>
              <a:gd name="connsiteX15" fmla="*/ 168275 w 4802188"/>
              <a:gd name="connsiteY15" fmla="*/ 6311900 h 6858000"/>
              <a:gd name="connsiteX16" fmla="*/ 176213 w 4802188"/>
              <a:gd name="connsiteY16" fmla="*/ 6251575 h 6858000"/>
              <a:gd name="connsiteX17" fmla="*/ 179388 w 4802188"/>
              <a:gd name="connsiteY17" fmla="*/ 6183312 h 6858000"/>
              <a:gd name="connsiteX18" fmla="*/ 176213 w 4802188"/>
              <a:gd name="connsiteY18" fmla="*/ 6113462 h 6858000"/>
              <a:gd name="connsiteX19" fmla="*/ 168275 w 4802188"/>
              <a:gd name="connsiteY19" fmla="*/ 6056312 h 6858000"/>
              <a:gd name="connsiteX20" fmla="*/ 157163 w 4802188"/>
              <a:gd name="connsiteY20" fmla="*/ 6003925 h 6858000"/>
              <a:gd name="connsiteX21" fmla="*/ 142875 w 4802188"/>
              <a:gd name="connsiteY21" fmla="*/ 5956300 h 6858000"/>
              <a:gd name="connsiteX22" fmla="*/ 127000 w 4802188"/>
              <a:gd name="connsiteY22" fmla="*/ 5915025 h 6858000"/>
              <a:gd name="connsiteX23" fmla="*/ 107950 w 4802188"/>
              <a:gd name="connsiteY23" fmla="*/ 5876925 h 6858000"/>
              <a:gd name="connsiteX24" fmla="*/ 88900 w 4802188"/>
              <a:gd name="connsiteY24" fmla="*/ 5840412 h 6858000"/>
              <a:gd name="connsiteX25" fmla="*/ 69850 w 4802188"/>
              <a:gd name="connsiteY25" fmla="*/ 5802312 h 6858000"/>
              <a:gd name="connsiteX26" fmla="*/ 52388 w 4802188"/>
              <a:gd name="connsiteY26" fmla="*/ 5762625 h 6858000"/>
              <a:gd name="connsiteX27" fmla="*/ 34925 w 4802188"/>
              <a:gd name="connsiteY27" fmla="*/ 5721350 h 6858000"/>
              <a:gd name="connsiteX28" fmla="*/ 20638 w 4802188"/>
              <a:gd name="connsiteY28" fmla="*/ 5675312 h 6858000"/>
              <a:gd name="connsiteX29" fmla="*/ 11113 w 4802188"/>
              <a:gd name="connsiteY29" fmla="*/ 5622925 h 6858000"/>
              <a:gd name="connsiteX30" fmla="*/ 1588 w 4802188"/>
              <a:gd name="connsiteY30" fmla="*/ 5562600 h 6858000"/>
              <a:gd name="connsiteX31" fmla="*/ 0 w 4802188"/>
              <a:gd name="connsiteY31" fmla="*/ 5494337 h 6858000"/>
              <a:gd name="connsiteX32" fmla="*/ 1588 w 4802188"/>
              <a:gd name="connsiteY32" fmla="*/ 5426075 h 6858000"/>
              <a:gd name="connsiteX33" fmla="*/ 11113 w 4802188"/>
              <a:gd name="connsiteY33" fmla="*/ 5365750 h 6858000"/>
              <a:gd name="connsiteX34" fmla="*/ 20638 w 4802188"/>
              <a:gd name="connsiteY34" fmla="*/ 5313362 h 6858000"/>
              <a:gd name="connsiteX35" fmla="*/ 34925 w 4802188"/>
              <a:gd name="connsiteY35" fmla="*/ 5268912 h 6858000"/>
              <a:gd name="connsiteX36" fmla="*/ 52388 w 4802188"/>
              <a:gd name="connsiteY36" fmla="*/ 5226050 h 6858000"/>
              <a:gd name="connsiteX37" fmla="*/ 69850 w 4802188"/>
              <a:gd name="connsiteY37" fmla="*/ 5186362 h 6858000"/>
              <a:gd name="connsiteX38" fmla="*/ 88900 w 4802188"/>
              <a:gd name="connsiteY38" fmla="*/ 5149850 h 6858000"/>
              <a:gd name="connsiteX39" fmla="*/ 107950 w 4802188"/>
              <a:gd name="connsiteY39" fmla="*/ 5114925 h 6858000"/>
              <a:gd name="connsiteX40" fmla="*/ 127000 w 4802188"/>
              <a:gd name="connsiteY40" fmla="*/ 5075237 h 6858000"/>
              <a:gd name="connsiteX41" fmla="*/ 142875 w 4802188"/>
              <a:gd name="connsiteY41" fmla="*/ 5033962 h 6858000"/>
              <a:gd name="connsiteX42" fmla="*/ 157163 w 4802188"/>
              <a:gd name="connsiteY42" fmla="*/ 4987925 h 6858000"/>
              <a:gd name="connsiteX43" fmla="*/ 168275 w 4802188"/>
              <a:gd name="connsiteY43" fmla="*/ 4935537 h 6858000"/>
              <a:gd name="connsiteX44" fmla="*/ 176213 w 4802188"/>
              <a:gd name="connsiteY44" fmla="*/ 4875212 h 6858000"/>
              <a:gd name="connsiteX45" fmla="*/ 179388 w 4802188"/>
              <a:gd name="connsiteY45" fmla="*/ 4806950 h 6858000"/>
              <a:gd name="connsiteX46" fmla="*/ 176213 w 4802188"/>
              <a:gd name="connsiteY46" fmla="*/ 4738687 h 6858000"/>
              <a:gd name="connsiteX47" fmla="*/ 168275 w 4802188"/>
              <a:gd name="connsiteY47" fmla="*/ 4678362 h 6858000"/>
              <a:gd name="connsiteX48" fmla="*/ 157163 w 4802188"/>
              <a:gd name="connsiteY48" fmla="*/ 4625975 h 6858000"/>
              <a:gd name="connsiteX49" fmla="*/ 142875 w 4802188"/>
              <a:gd name="connsiteY49" fmla="*/ 4579937 h 6858000"/>
              <a:gd name="connsiteX50" fmla="*/ 127000 w 4802188"/>
              <a:gd name="connsiteY50" fmla="*/ 4537075 h 6858000"/>
              <a:gd name="connsiteX51" fmla="*/ 107950 w 4802188"/>
              <a:gd name="connsiteY51" fmla="*/ 4498975 h 6858000"/>
              <a:gd name="connsiteX52" fmla="*/ 69850 w 4802188"/>
              <a:gd name="connsiteY52" fmla="*/ 4424362 h 6858000"/>
              <a:gd name="connsiteX53" fmla="*/ 52388 w 4802188"/>
              <a:gd name="connsiteY53" fmla="*/ 4386262 h 6858000"/>
              <a:gd name="connsiteX54" fmla="*/ 34925 w 4802188"/>
              <a:gd name="connsiteY54" fmla="*/ 4343400 h 6858000"/>
              <a:gd name="connsiteX55" fmla="*/ 20638 w 4802188"/>
              <a:gd name="connsiteY55" fmla="*/ 4297362 h 6858000"/>
              <a:gd name="connsiteX56" fmla="*/ 11113 w 4802188"/>
              <a:gd name="connsiteY56" fmla="*/ 4244975 h 6858000"/>
              <a:gd name="connsiteX57" fmla="*/ 1588 w 4802188"/>
              <a:gd name="connsiteY57" fmla="*/ 4186237 h 6858000"/>
              <a:gd name="connsiteX58" fmla="*/ 0 w 4802188"/>
              <a:gd name="connsiteY58" fmla="*/ 4116387 h 6858000"/>
              <a:gd name="connsiteX59" fmla="*/ 1588 w 4802188"/>
              <a:gd name="connsiteY59" fmla="*/ 4048125 h 6858000"/>
              <a:gd name="connsiteX60" fmla="*/ 11113 w 4802188"/>
              <a:gd name="connsiteY60" fmla="*/ 3987800 h 6858000"/>
              <a:gd name="connsiteX61" fmla="*/ 20638 w 4802188"/>
              <a:gd name="connsiteY61" fmla="*/ 3935412 h 6858000"/>
              <a:gd name="connsiteX62" fmla="*/ 34925 w 4802188"/>
              <a:gd name="connsiteY62" fmla="*/ 3890962 h 6858000"/>
              <a:gd name="connsiteX63" fmla="*/ 52388 w 4802188"/>
              <a:gd name="connsiteY63" fmla="*/ 3848100 h 6858000"/>
              <a:gd name="connsiteX64" fmla="*/ 69850 w 4802188"/>
              <a:gd name="connsiteY64" fmla="*/ 3811587 h 6858000"/>
              <a:gd name="connsiteX65" fmla="*/ 107950 w 4802188"/>
              <a:gd name="connsiteY65" fmla="*/ 3736975 h 6858000"/>
              <a:gd name="connsiteX66" fmla="*/ 127000 w 4802188"/>
              <a:gd name="connsiteY66" fmla="*/ 3697287 h 6858000"/>
              <a:gd name="connsiteX67" fmla="*/ 142875 w 4802188"/>
              <a:gd name="connsiteY67" fmla="*/ 3656012 h 6858000"/>
              <a:gd name="connsiteX68" fmla="*/ 157163 w 4802188"/>
              <a:gd name="connsiteY68" fmla="*/ 3609975 h 6858000"/>
              <a:gd name="connsiteX69" fmla="*/ 168275 w 4802188"/>
              <a:gd name="connsiteY69" fmla="*/ 3557587 h 6858000"/>
              <a:gd name="connsiteX70" fmla="*/ 176213 w 4802188"/>
              <a:gd name="connsiteY70" fmla="*/ 3497262 h 6858000"/>
              <a:gd name="connsiteX71" fmla="*/ 179388 w 4802188"/>
              <a:gd name="connsiteY71" fmla="*/ 3427412 h 6858000"/>
              <a:gd name="connsiteX72" fmla="*/ 176213 w 4802188"/>
              <a:gd name="connsiteY72" fmla="*/ 3360737 h 6858000"/>
              <a:gd name="connsiteX73" fmla="*/ 168275 w 4802188"/>
              <a:gd name="connsiteY73" fmla="*/ 3300412 h 6858000"/>
              <a:gd name="connsiteX74" fmla="*/ 157163 w 4802188"/>
              <a:gd name="connsiteY74" fmla="*/ 3248025 h 6858000"/>
              <a:gd name="connsiteX75" fmla="*/ 142875 w 4802188"/>
              <a:gd name="connsiteY75" fmla="*/ 3201987 h 6858000"/>
              <a:gd name="connsiteX76" fmla="*/ 127000 w 4802188"/>
              <a:gd name="connsiteY76" fmla="*/ 3160712 h 6858000"/>
              <a:gd name="connsiteX77" fmla="*/ 107950 w 4802188"/>
              <a:gd name="connsiteY77" fmla="*/ 3121025 h 6858000"/>
              <a:gd name="connsiteX78" fmla="*/ 88900 w 4802188"/>
              <a:gd name="connsiteY78" fmla="*/ 3084512 h 6858000"/>
              <a:gd name="connsiteX79" fmla="*/ 69850 w 4802188"/>
              <a:gd name="connsiteY79" fmla="*/ 3046412 h 6858000"/>
              <a:gd name="connsiteX80" fmla="*/ 52388 w 4802188"/>
              <a:gd name="connsiteY80" fmla="*/ 3009900 h 6858000"/>
              <a:gd name="connsiteX81" fmla="*/ 34925 w 4802188"/>
              <a:gd name="connsiteY81" fmla="*/ 2967037 h 6858000"/>
              <a:gd name="connsiteX82" fmla="*/ 20638 w 4802188"/>
              <a:gd name="connsiteY82" fmla="*/ 2922587 h 6858000"/>
              <a:gd name="connsiteX83" fmla="*/ 11113 w 4802188"/>
              <a:gd name="connsiteY83" fmla="*/ 2868612 h 6858000"/>
              <a:gd name="connsiteX84" fmla="*/ 1588 w 4802188"/>
              <a:gd name="connsiteY84" fmla="*/ 2809875 h 6858000"/>
              <a:gd name="connsiteX85" fmla="*/ 0 w 4802188"/>
              <a:gd name="connsiteY85" fmla="*/ 2741612 h 6858000"/>
              <a:gd name="connsiteX86" fmla="*/ 1588 w 4802188"/>
              <a:gd name="connsiteY86" fmla="*/ 2671762 h 6858000"/>
              <a:gd name="connsiteX87" fmla="*/ 11113 w 4802188"/>
              <a:gd name="connsiteY87" fmla="*/ 2613025 h 6858000"/>
              <a:gd name="connsiteX88" fmla="*/ 20638 w 4802188"/>
              <a:gd name="connsiteY88" fmla="*/ 2560637 h 6858000"/>
              <a:gd name="connsiteX89" fmla="*/ 34925 w 4802188"/>
              <a:gd name="connsiteY89" fmla="*/ 2513012 h 6858000"/>
              <a:gd name="connsiteX90" fmla="*/ 52388 w 4802188"/>
              <a:gd name="connsiteY90" fmla="*/ 2471737 h 6858000"/>
              <a:gd name="connsiteX91" fmla="*/ 69850 w 4802188"/>
              <a:gd name="connsiteY91" fmla="*/ 2433637 h 6858000"/>
              <a:gd name="connsiteX92" fmla="*/ 88900 w 4802188"/>
              <a:gd name="connsiteY92" fmla="*/ 2395537 h 6858000"/>
              <a:gd name="connsiteX93" fmla="*/ 107950 w 4802188"/>
              <a:gd name="connsiteY93" fmla="*/ 2359025 h 6858000"/>
              <a:gd name="connsiteX94" fmla="*/ 127000 w 4802188"/>
              <a:gd name="connsiteY94" fmla="*/ 2319337 h 6858000"/>
              <a:gd name="connsiteX95" fmla="*/ 142875 w 4802188"/>
              <a:gd name="connsiteY95" fmla="*/ 2278062 h 6858000"/>
              <a:gd name="connsiteX96" fmla="*/ 157163 w 4802188"/>
              <a:gd name="connsiteY96" fmla="*/ 2232025 h 6858000"/>
              <a:gd name="connsiteX97" fmla="*/ 168275 w 4802188"/>
              <a:gd name="connsiteY97" fmla="*/ 2179637 h 6858000"/>
              <a:gd name="connsiteX98" fmla="*/ 176213 w 4802188"/>
              <a:gd name="connsiteY98" fmla="*/ 2119312 h 6858000"/>
              <a:gd name="connsiteX99" fmla="*/ 179388 w 4802188"/>
              <a:gd name="connsiteY99" fmla="*/ 2051050 h 6858000"/>
              <a:gd name="connsiteX100" fmla="*/ 176213 w 4802188"/>
              <a:gd name="connsiteY100" fmla="*/ 1982787 h 6858000"/>
              <a:gd name="connsiteX101" fmla="*/ 168275 w 4802188"/>
              <a:gd name="connsiteY101" fmla="*/ 1922462 h 6858000"/>
              <a:gd name="connsiteX102" fmla="*/ 157163 w 4802188"/>
              <a:gd name="connsiteY102" fmla="*/ 1870075 h 6858000"/>
              <a:gd name="connsiteX103" fmla="*/ 142875 w 4802188"/>
              <a:gd name="connsiteY103" fmla="*/ 1824037 h 6858000"/>
              <a:gd name="connsiteX104" fmla="*/ 127000 w 4802188"/>
              <a:gd name="connsiteY104" fmla="*/ 1782762 h 6858000"/>
              <a:gd name="connsiteX105" fmla="*/ 107950 w 4802188"/>
              <a:gd name="connsiteY105" fmla="*/ 1743075 h 6858000"/>
              <a:gd name="connsiteX106" fmla="*/ 88900 w 4802188"/>
              <a:gd name="connsiteY106" fmla="*/ 1708150 h 6858000"/>
              <a:gd name="connsiteX107" fmla="*/ 69850 w 4802188"/>
              <a:gd name="connsiteY107" fmla="*/ 1671637 h 6858000"/>
              <a:gd name="connsiteX108" fmla="*/ 52388 w 4802188"/>
              <a:gd name="connsiteY108" fmla="*/ 1631950 h 6858000"/>
              <a:gd name="connsiteX109" fmla="*/ 34925 w 4802188"/>
              <a:gd name="connsiteY109" fmla="*/ 1589087 h 6858000"/>
              <a:gd name="connsiteX110" fmla="*/ 20638 w 4802188"/>
              <a:gd name="connsiteY110" fmla="*/ 1544637 h 6858000"/>
              <a:gd name="connsiteX111" fmla="*/ 11113 w 4802188"/>
              <a:gd name="connsiteY111" fmla="*/ 1492250 h 6858000"/>
              <a:gd name="connsiteX112" fmla="*/ 1588 w 4802188"/>
              <a:gd name="connsiteY112" fmla="*/ 1431925 h 6858000"/>
              <a:gd name="connsiteX113" fmla="*/ 0 w 4802188"/>
              <a:gd name="connsiteY113" fmla="*/ 1363662 h 6858000"/>
              <a:gd name="connsiteX114" fmla="*/ 1588 w 4802188"/>
              <a:gd name="connsiteY114" fmla="*/ 1295400 h 6858000"/>
              <a:gd name="connsiteX115" fmla="*/ 11113 w 4802188"/>
              <a:gd name="connsiteY115" fmla="*/ 1235075 h 6858000"/>
              <a:gd name="connsiteX116" fmla="*/ 20638 w 4802188"/>
              <a:gd name="connsiteY116" fmla="*/ 1182687 h 6858000"/>
              <a:gd name="connsiteX117" fmla="*/ 34925 w 4802188"/>
              <a:gd name="connsiteY117" fmla="*/ 1136650 h 6858000"/>
              <a:gd name="connsiteX118" fmla="*/ 52388 w 4802188"/>
              <a:gd name="connsiteY118" fmla="*/ 1095375 h 6858000"/>
              <a:gd name="connsiteX119" fmla="*/ 69850 w 4802188"/>
              <a:gd name="connsiteY119" fmla="*/ 1055687 h 6858000"/>
              <a:gd name="connsiteX120" fmla="*/ 88900 w 4802188"/>
              <a:gd name="connsiteY120" fmla="*/ 1017587 h 6858000"/>
              <a:gd name="connsiteX121" fmla="*/ 107950 w 4802188"/>
              <a:gd name="connsiteY121" fmla="*/ 981075 h 6858000"/>
              <a:gd name="connsiteX122" fmla="*/ 127000 w 4802188"/>
              <a:gd name="connsiteY122" fmla="*/ 942975 h 6858000"/>
              <a:gd name="connsiteX123" fmla="*/ 142875 w 4802188"/>
              <a:gd name="connsiteY123" fmla="*/ 901700 h 6858000"/>
              <a:gd name="connsiteX124" fmla="*/ 157163 w 4802188"/>
              <a:gd name="connsiteY124" fmla="*/ 854075 h 6858000"/>
              <a:gd name="connsiteX125" fmla="*/ 168275 w 4802188"/>
              <a:gd name="connsiteY125" fmla="*/ 801687 h 6858000"/>
              <a:gd name="connsiteX126" fmla="*/ 176213 w 4802188"/>
              <a:gd name="connsiteY126" fmla="*/ 744537 h 6858000"/>
              <a:gd name="connsiteX127" fmla="*/ 179388 w 4802188"/>
              <a:gd name="connsiteY127" fmla="*/ 673100 h 6858000"/>
              <a:gd name="connsiteX128" fmla="*/ 176213 w 4802188"/>
              <a:gd name="connsiteY128" fmla="*/ 606425 h 6858000"/>
              <a:gd name="connsiteX129" fmla="*/ 168275 w 4802188"/>
              <a:gd name="connsiteY129" fmla="*/ 546100 h 6858000"/>
              <a:gd name="connsiteX130" fmla="*/ 157163 w 4802188"/>
              <a:gd name="connsiteY130" fmla="*/ 496887 h 6858000"/>
              <a:gd name="connsiteX131" fmla="*/ 142875 w 4802188"/>
              <a:gd name="connsiteY131" fmla="*/ 450850 h 6858000"/>
              <a:gd name="connsiteX132" fmla="*/ 127000 w 4802188"/>
              <a:gd name="connsiteY132" fmla="*/ 409575 h 6858000"/>
              <a:gd name="connsiteX133" fmla="*/ 109538 w 4802188"/>
              <a:gd name="connsiteY133" fmla="*/ 369887 h 6858000"/>
              <a:gd name="connsiteX134" fmla="*/ 92075 w 4802188"/>
              <a:gd name="connsiteY134" fmla="*/ 334962 h 6858000"/>
              <a:gd name="connsiteX135" fmla="*/ 73025 w 4802188"/>
              <a:gd name="connsiteY135" fmla="*/ 296862 h 6858000"/>
              <a:gd name="connsiteX136" fmla="*/ 53975 w 4802188"/>
              <a:gd name="connsiteY136" fmla="*/ 260350 h 6858000"/>
              <a:gd name="connsiteX137" fmla="*/ 38100 w 4802188"/>
              <a:gd name="connsiteY137" fmla="*/ 217487 h 6858000"/>
              <a:gd name="connsiteX138" fmla="*/ 22225 w 4802188"/>
              <a:gd name="connsiteY138" fmla="*/ 174625 h 6858000"/>
              <a:gd name="connsiteX139" fmla="*/ 12700 w 4802188"/>
              <a:gd name="connsiteY139" fmla="*/ 122237 h 6858000"/>
              <a:gd name="connsiteX140" fmla="*/ 4763 w 4802188"/>
              <a:gd name="connsiteY140" fmla="*/ 6667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4802188" h="6858000">
                <a:moveTo>
                  <a:pt x="0" y="0"/>
                </a:moveTo>
                <a:lnTo>
                  <a:pt x="4802188" y="0"/>
                </a:lnTo>
                <a:lnTo>
                  <a:pt x="4802188" y="6858000"/>
                </a:lnTo>
                <a:lnTo>
                  <a:pt x="0" y="6858000"/>
                </a:lnTo>
                <a:lnTo>
                  <a:pt x="4763" y="6791325"/>
                </a:lnTo>
                <a:lnTo>
                  <a:pt x="12700" y="6735762"/>
                </a:lnTo>
                <a:lnTo>
                  <a:pt x="22225" y="6683375"/>
                </a:lnTo>
                <a:lnTo>
                  <a:pt x="38100" y="6640512"/>
                </a:lnTo>
                <a:lnTo>
                  <a:pt x="53975" y="6597650"/>
                </a:lnTo>
                <a:lnTo>
                  <a:pt x="73025" y="6561137"/>
                </a:lnTo>
                <a:lnTo>
                  <a:pt x="92075" y="6523037"/>
                </a:lnTo>
                <a:lnTo>
                  <a:pt x="109538" y="6488112"/>
                </a:lnTo>
                <a:lnTo>
                  <a:pt x="127000" y="6448425"/>
                </a:lnTo>
                <a:lnTo>
                  <a:pt x="142875" y="6407150"/>
                </a:lnTo>
                <a:lnTo>
                  <a:pt x="157163" y="6361112"/>
                </a:lnTo>
                <a:lnTo>
                  <a:pt x="168275" y="6311900"/>
                </a:lnTo>
                <a:lnTo>
                  <a:pt x="176213" y="6251575"/>
                </a:lnTo>
                <a:lnTo>
                  <a:pt x="179388" y="6183312"/>
                </a:lnTo>
                <a:lnTo>
                  <a:pt x="176213" y="6113462"/>
                </a:lnTo>
                <a:lnTo>
                  <a:pt x="168275" y="6056312"/>
                </a:lnTo>
                <a:lnTo>
                  <a:pt x="157163" y="6003925"/>
                </a:lnTo>
                <a:lnTo>
                  <a:pt x="142875" y="5956300"/>
                </a:lnTo>
                <a:lnTo>
                  <a:pt x="127000" y="5915025"/>
                </a:lnTo>
                <a:lnTo>
                  <a:pt x="107950" y="5876925"/>
                </a:lnTo>
                <a:lnTo>
                  <a:pt x="88900" y="5840412"/>
                </a:lnTo>
                <a:lnTo>
                  <a:pt x="69850" y="5802312"/>
                </a:lnTo>
                <a:lnTo>
                  <a:pt x="52388" y="5762625"/>
                </a:lnTo>
                <a:lnTo>
                  <a:pt x="34925" y="5721350"/>
                </a:lnTo>
                <a:lnTo>
                  <a:pt x="20638" y="5675312"/>
                </a:lnTo>
                <a:lnTo>
                  <a:pt x="11113" y="5622925"/>
                </a:lnTo>
                <a:lnTo>
                  <a:pt x="1588" y="5562600"/>
                </a:lnTo>
                <a:lnTo>
                  <a:pt x="0" y="5494337"/>
                </a:lnTo>
                <a:lnTo>
                  <a:pt x="1588" y="5426075"/>
                </a:lnTo>
                <a:lnTo>
                  <a:pt x="11113" y="5365750"/>
                </a:lnTo>
                <a:lnTo>
                  <a:pt x="20638" y="5313362"/>
                </a:lnTo>
                <a:lnTo>
                  <a:pt x="34925" y="5268912"/>
                </a:lnTo>
                <a:lnTo>
                  <a:pt x="52388" y="5226050"/>
                </a:lnTo>
                <a:lnTo>
                  <a:pt x="69850" y="5186362"/>
                </a:lnTo>
                <a:lnTo>
                  <a:pt x="88900" y="5149850"/>
                </a:lnTo>
                <a:lnTo>
                  <a:pt x="107950" y="5114925"/>
                </a:lnTo>
                <a:lnTo>
                  <a:pt x="127000" y="5075237"/>
                </a:lnTo>
                <a:lnTo>
                  <a:pt x="142875" y="5033962"/>
                </a:lnTo>
                <a:lnTo>
                  <a:pt x="157163" y="4987925"/>
                </a:lnTo>
                <a:lnTo>
                  <a:pt x="168275" y="4935537"/>
                </a:lnTo>
                <a:lnTo>
                  <a:pt x="176213" y="4875212"/>
                </a:lnTo>
                <a:lnTo>
                  <a:pt x="179388" y="4806950"/>
                </a:lnTo>
                <a:lnTo>
                  <a:pt x="176213" y="4738687"/>
                </a:lnTo>
                <a:lnTo>
                  <a:pt x="168275" y="4678362"/>
                </a:lnTo>
                <a:lnTo>
                  <a:pt x="157163" y="4625975"/>
                </a:lnTo>
                <a:lnTo>
                  <a:pt x="142875" y="4579937"/>
                </a:lnTo>
                <a:lnTo>
                  <a:pt x="127000" y="4537075"/>
                </a:lnTo>
                <a:lnTo>
                  <a:pt x="107950" y="4498975"/>
                </a:lnTo>
                <a:lnTo>
                  <a:pt x="69850" y="4424362"/>
                </a:lnTo>
                <a:lnTo>
                  <a:pt x="52388" y="4386262"/>
                </a:lnTo>
                <a:lnTo>
                  <a:pt x="34925" y="4343400"/>
                </a:lnTo>
                <a:lnTo>
                  <a:pt x="20638" y="4297362"/>
                </a:lnTo>
                <a:lnTo>
                  <a:pt x="11113" y="4244975"/>
                </a:lnTo>
                <a:lnTo>
                  <a:pt x="1588" y="4186237"/>
                </a:lnTo>
                <a:lnTo>
                  <a:pt x="0" y="4116387"/>
                </a:lnTo>
                <a:lnTo>
                  <a:pt x="1588" y="4048125"/>
                </a:lnTo>
                <a:lnTo>
                  <a:pt x="11113" y="3987800"/>
                </a:lnTo>
                <a:lnTo>
                  <a:pt x="20638" y="3935412"/>
                </a:lnTo>
                <a:lnTo>
                  <a:pt x="34925" y="3890962"/>
                </a:lnTo>
                <a:lnTo>
                  <a:pt x="52388" y="3848100"/>
                </a:lnTo>
                <a:lnTo>
                  <a:pt x="69850" y="3811587"/>
                </a:lnTo>
                <a:lnTo>
                  <a:pt x="107950" y="3736975"/>
                </a:lnTo>
                <a:lnTo>
                  <a:pt x="127000" y="3697287"/>
                </a:lnTo>
                <a:lnTo>
                  <a:pt x="142875" y="3656012"/>
                </a:lnTo>
                <a:lnTo>
                  <a:pt x="157163" y="3609975"/>
                </a:lnTo>
                <a:lnTo>
                  <a:pt x="168275" y="3557587"/>
                </a:lnTo>
                <a:lnTo>
                  <a:pt x="176213" y="3497262"/>
                </a:lnTo>
                <a:lnTo>
                  <a:pt x="179388" y="3427412"/>
                </a:lnTo>
                <a:lnTo>
                  <a:pt x="176213" y="3360737"/>
                </a:lnTo>
                <a:lnTo>
                  <a:pt x="168275" y="3300412"/>
                </a:lnTo>
                <a:lnTo>
                  <a:pt x="157163" y="3248025"/>
                </a:lnTo>
                <a:lnTo>
                  <a:pt x="142875" y="3201987"/>
                </a:lnTo>
                <a:lnTo>
                  <a:pt x="127000" y="3160712"/>
                </a:lnTo>
                <a:lnTo>
                  <a:pt x="107950" y="3121025"/>
                </a:lnTo>
                <a:lnTo>
                  <a:pt x="88900" y="3084512"/>
                </a:lnTo>
                <a:lnTo>
                  <a:pt x="69850" y="3046412"/>
                </a:lnTo>
                <a:lnTo>
                  <a:pt x="52388" y="3009900"/>
                </a:lnTo>
                <a:lnTo>
                  <a:pt x="34925" y="2967037"/>
                </a:lnTo>
                <a:lnTo>
                  <a:pt x="20638" y="2922587"/>
                </a:lnTo>
                <a:lnTo>
                  <a:pt x="11113" y="2868612"/>
                </a:lnTo>
                <a:lnTo>
                  <a:pt x="1588" y="2809875"/>
                </a:lnTo>
                <a:lnTo>
                  <a:pt x="0" y="2741612"/>
                </a:lnTo>
                <a:lnTo>
                  <a:pt x="1588" y="2671762"/>
                </a:lnTo>
                <a:lnTo>
                  <a:pt x="11113" y="2613025"/>
                </a:lnTo>
                <a:lnTo>
                  <a:pt x="20638" y="2560637"/>
                </a:lnTo>
                <a:lnTo>
                  <a:pt x="34925" y="2513012"/>
                </a:lnTo>
                <a:lnTo>
                  <a:pt x="52388" y="2471737"/>
                </a:lnTo>
                <a:lnTo>
                  <a:pt x="69850" y="2433637"/>
                </a:lnTo>
                <a:lnTo>
                  <a:pt x="88900" y="2395537"/>
                </a:lnTo>
                <a:lnTo>
                  <a:pt x="107950" y="2359025"/>
                </a:lnTo>
                <a:lnTo>
                  <a:pt x="127000" y="2319337"/>
                </a:lnTo>
                <a:lnTo>
                  <a:pt x="142875" y="2278062"/>
                </a:lnTo>
                <a:lnTo>
                  <a:pt x="157163" y="2232025"/>
                </a:lnTo>
                <a:lnTo>
                  <a:pt x="168275" y="2179637"/>
                </a:lnTo>
                <a:lnTo>
                  <a:pt x="176213" y="2119312"/>
                </a:lnTo>
                <a:lnTo>
                  <a:pt x="179388" y="2051050"/>
                </a:lnTo>
                <a:lnTo>
                  <a:pt x="176213" y="1982787"/>
                </a:lnTo>
                <a:lnTo>
                  <a:pt x="168275" y="1922462"/>
                </a:lnTo>
                <a:lnTo>
                  <a:pt x="157163" y="1870075"/>
                </a:lnTo>
                <a:lnTo>
                  <a:pt x="142875" y="1824037"/>
                </a:lnTo>
                <a:lnTo>
                  <a:pt x="127000" y="1782762"/>
                </a:lnTo>
                <a:lnTo>
                  <a:pt x="107950" y="1743075"/>
                </a:lnTo>
                <a:lnTo>
                  <a:pt x="88900" y="1708150"/>
                </a:lnTo>
                <a:lnTo>
                  <a:pt x="69850" y="1671637"/>
                </a:lnTo>
                <a:lnTo>
                  <a:pt x="52388" y="1631950"/>
                </a:lnTo>
                <a:lnTo>
                  <a:pt x="34925" y="1589087"/>
                </a:lnTo>
                <a:lnTo>
                  <a:pt x="20638" y="1544637"/>
                </a:lnTo>
                <a:lnTo>
                  <a:pt x="11113" y="1492250"/>
                </a:lnTo>
                <a:lnTo>
                  <a:pt x="1588" y="1431925"/>
                </a:lnTo>
                <a:lnTo>
                  <a:pt x="0" y="1363662"/>
                </a:lnTo>
                <a:lnTo>
                  <a:pt x="1588" y="1295400"/>
                </a:lnTo>
                <a:lnTo>
                  <a:pt x="11113" y="1235075"/>
                </a:lnTo>
                <a:lnTo>
                  <a:pt x="20638" y="1182687"/>
                </a:lnTo>
                <a:lnTo>
                  <a:pt x="34925" y="1136650"/>
                </a:lnTo>
                <a:lnTo>
                  <a:pt x="52388" y="1095375"/>
                </a:lnTo>
                <a:lnTo>
                  <a:pt x="69850" y="1055687"/>
                </a:lnTo>
                <a:lnTo>
                  <a:pt x="88900" y="1017587"/>
                </a:lnTo>
                <a:lnTo>
                  <a:pt x="107950" y="981075"/>
                </a:lnTo>
                <a:lnTo>
                  <a:pt x="127000" y="942975"/>
                </a:lnTo>
                <a:lnTo>
                  <a:pt x="142875" y="901700"/>
                </a:lnTo>
                <a:lnTo>
                  <a:pt x="157163" y="854075"/>
                </a:lnTo>
                <a:lnTo>
                  <a:pt x="168275" y="801687"/>
                </a:lnTo>
                <a:lnTo>
                  <a:pt x="176213" y="744537"/>
                </a:lnTo>
                <a:lnTo>
                  <a:pt x="179388" y="673100"/>
                </a:lnTo>
                <a:lnTo>
                  <a:pt x="176213" y="606425"/>
                </a:lnTo>
                <a:lnTo>
                  <a:pt x="168275" y="546100"/>
                </a:lnTo>
                <a:lnTo>
                  <a:pt x="157163" y="496887"/>
                </a:lnTo>
                <a:lnTo>
                  <a:pt x="142875" y="450850"/>
                </a:lnTo>
                <a:lnTo>
                  <a:pt x="127000" y="409575"/>
                </a:lnTo>
                <a:lnTo>
                  <a:pt x="109538" y="369887"/>
                </a:lnTo>
                <a:lnTo>
                  <a:pt x="92075" y="334962"/>
                </a:lnTo>
                <a:lnTo>
                  <a:pt x="73025" y="296862"/>
                </a:lnTo>
                <a:lnTo>
                  <a:pt x="53975" y="260350"/>
                </a:lnTo>
                <a:lnTo>
                  <a:pt x="38100" y="217487"/>
                </a:lnTo>
                <a:lnTo>
                  <a:pt x="22225" y="174625"/>
                </a:lnTo>
                <a:lnTo>
                  <a:pt x="12700" y="122237"/>
                </a:lnTo>
                <a:lnTo>
                  <a:pt x="4763" y="66675"/>
                </a:lnTo>
                <a:close/>
              </a:path>
            </a:pathLst>
          </a:custGeom>
          <a:solidFill>
            <a:schemeClr val="accent1">
              <a:lumMod val="50000"/>
              <a:alpha val="2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wrap="square" rtlCol="0" anchor="ctr">
            <a:noAutofit/>
          </a:bodyPr>
          <a:lstStyle/>
          <a:p>
            <a:pPr algn="ctr" defTabSz="45720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E11852-A17A-42E5-B094-333D537DB317}"/>
              </a:ext>
            </a:extLst>
          </p:cNvPr>
          <p:cNvSpPr txBox="1"/>
          <p:nvPr/>
        </p:nvSpPr>
        <p:spPr>
          <a:xfrm>
            <a:off x="8016641" y="662400"/>
            <a:ext cx="3410309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u="sng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HUB STORE: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u="sng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SIP_ANT.LOG</a:t>
            </a:r>
            <a:endParaRPr lang="en-US" sz="4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40D8E28-91B5-42B0-9D6C-B777D8AD90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713579" cy="6858000"/>
          </a:xfrm>
          <a:custGeom>
            <a:avLst/>
            <a:gdLst>
              <a:gd name="connsiteX0" fmla="*/ 0 w 7713579"/>
              <a:gd name="connsiteY0" fmla="*/ 0 h 6858000"/>
              <a:gd name="connsiteX1" fmla="*/ 7534191 w 7713579"/>
              <a:gd name="connsiteY1" fmla="*/ 0 h 6858000"/>
              <a:gd name="connsiteX2" fmla="*/ 7538954 w 7713579"/>
              <a:gd name="connsiteY2" fmla="*/ 66675 h 6858000"/>
              <a:gd name="connsiteX3" fmla="*/ 7546891 w 7713579"/>
              <a:gd name="connsiteY3" fmla="*/ 122237 h 6858000"/>
              <a:gd name="connsiteX4" fmla="*/ 7556416 w 7713579"/>
              <a:gd name="connsiteY4" fmla="*/ 174625 h 6858000"/>
              <a:gd name="connsiteX5" fmla="*/ 7572291 w 7713579"/>
              <a:gd name="connsiteY5" fmla="*/ 217487 h 6858000"/>
              <a:gd name="connsiteX6" fmla="*/ 7588166 w 7713579"/>
              <a:gd name="connsiteY6" fmla="*/ 260350 h 6858000"/>
              <a:gd name="connsiteX7" fmla="*/ 7607216 w 7713579"/>
              <a:gd name="connsiteY7" fmla="*/ 296862 h 6858000"/>
              <a:gd name="connsiteX8" fmla="*/ 7626266 w 7713579"/>
              <a:gd name="connsiteY8" fmla="*/ 334962 h 6858000"/>
              <a:gd name="connsiteX9" fmla="*/ 7643729 w 7713579"/>
              <a:gd name="connsiteY9" fmla="*/ 369887 h 6858000"/>
              <a:gd name="connsiteX10" fmla="*/ 7661191 w 7713579"/>
              <a:gd name="connsiteY10" fmla="*/ 409575 h 6858000"/>
              <a:gd name="connsiteX11" fmla="*/ 7677066 w 7713579"/>
              <a:gd name="connsiteY11" fmla="*/ 450850 h 6858000"/>
              <a:gd name="connsiteX12" fmla="*/ 7691354 w 7713579"/>
              <a:gd name="connsiteY12" fmla="*/ 496887 h 6858000"/>
              <a:gd name="connsiteX13" fmla="*/ 7702466 w 7713579"/>
              <a:gd name="connsiteY13" fmla="*/ 546100 h 6858000"/>
              <a:gd name="connsiteX14" fmla="*/ 7710404 w 7713579"/>
              <a:gd name="connsiteY14" fmla="*/ 606425 h 6858000"/>
              <a:gd name="connsiteX15" fmla="*/ 7713579 w 7713579"/>
              <a:gd name="connsiteY15" fmla="*/ 673100 h 6858000"/>
              <a:gd name="connsiteX16" fmla="*/ 7710404 w 7713579"/>
              <a:gd name="connsiteY16" fmla="*/ 744537 h 6858000"/>
              <a:gd name="connsiteX17" fmla="*/ 7702466 w 7713579"/>
              <a:gd name="connsiteY17" fmla="*/ 801687 h 6858000"/>
              <a:gd name="connsiteX18" fmla="*/ 7691354 w 7713579"/>
              <a:gd name="connsiteY18" fmla="*/ 854075 h 6858000"/>
              <a:gd name="connsiteX19" fmla="*/ 7677066 w 7713579"/>
              <a:gd name="connsiteY19" fmla="*/ 901700 h 6858000"/>
              <a:gd name="connsiteX20" fmla="*/ 7661191 w 7713579"/>
              <a:gd name="connsiteY20" fmla="*/ 942975 h 6858000"/>
              <a:gd name="connsiteX21" fmla="*/ 7642141 w 7713579"/>
              <a:gd name="connsiteY21" fmla="*/ 981075 h 6858000"/>
              <a:gd name="connsiteX22" fmla="*/ 7623091 w 7713579"/>
              <a:gd name="connsiteY22" fmla="*/ 1017587 h 6858000"/>
              <a:gd name="connsiteX23" fmla="*/ 7604041 w 7713579"/>
              <a:gd name="connsiteY23" fmla="*/ 1055687 h 6858000"/>
              <a:gd name="connsiteX24" fmla="*/ 7586579 w 7713579"/>
              <a:gd name="connsiteY24" fmla="*/ 1095375 h 6858000"/>
              <a:gd name="connsiteX25" fmla="*/ 7569116 w 7713579"/>
              <a:gd name="connsiteY25" fmla="*/ 1136650 h 6858000"/>
              <a:gd name="connsiteX26" fmla="*/ 7554829 w 7713579"/>
              <a:gd name="connsiteY26" fmla="*/ 1182687 h 6858000"/>
              <a:gd name="connsiteX27" fmla="*/ 7545304 w 7713579"/>
              <a:gd name="connsiteY27" fmla="*/ 1235075 h 6858000"/>
              <a:gd name="connsiteX28" fmla="*/ 7535779 w 7713579"/>
              <a:gd name="connsiteY28" fmla="*/ 1295400 h 6858000"/>
              <a:gd name="connsiteX29" fmla="*/ 7534191 w 7713579"/>
              <a:gd name="connsiteY29" fmla="*/ 1363662 h 6858000"/>
              <a:gd name="connsiteX30" fmla="*/ 7535779 w 7713579"/>
              <a:gd name="connsiteY30" fmla="*/ 1431925 h 6858000"/>
              <a:gd name="connsiteX31" fmla="*/ 7545304 w 7713579"/>
              <a:gd name="connsiteY31" fmla="*/ 1492250 h 6858000"/>
              <a:gd name="connsiteX32" fmla="*/ 7554829 w 7713579"/>
              <a:gd name="connsiteY32" fmla="*/ 1544637 h 6858000"/>
              <a:gd name="connsiteX33" fmla="*/ 7569116 w 7713579"/>
              <a:gd name="connsiteY33" fmla="*/ 1589087 h 6858000"/>
              <a:gd name="connsiteX34" fmla="*/ 7586579 w 7713579"/>
              <a:gd name="connsiteY34" fmla="*/ 1631950 h 6858000"/>
              <a:gd name="connsiteX35" fmla="*/ 7604041 w 7713579"/>
              <a:gd name="connsiteY35" fmla="*/ 1671637 h 6858000"/>
              <a:gd name="connsiteX36" fmla="*/ 7623091 w 7713579"/>
              <a:gd name="connsiteY36" fmla="*/ 1708150 h 6858000"/>
              <a:gd name="connsiteX37" fmla="*/ 7642141 w 7713579"/>
              <a:gd name="connsiteY37" fmla="*/ 1743075 h 6858000"/>
              <a:gd name="connsiteX38" fmla="*/ 7661191 w 7713579"/>
              <a:gd name="connsiteY38" fmla="*/ 1782762 h 6858000"/>
              <a:gd name="connsiteX39" fmla="*/ 7677066 w 7713579"/>
              <a:gd name="connsiteY39" fmla="*/ 1824037 h 6858000"/>
              <a:gd name="connsiteX40" fmla="*/ 7691354 w 7713579"/>
              <a:gd name="connsiteY40" fmla="*/ 1870075 h 6858000"/>
              <a:gd name="connsiteX41" fmla="*/ 7702466 w 7713579"/>
              <a:gd name="connsiteY41" fmla="*/ 1922462 h 6858000"/>
              <a:gd name="connsiteX42" fmla="*/ 7710404 w 7713579"/>
              <a:gd name="connsiteY42" fmla="*/ 1982787 h 6858000"/>
              <a:gd name="connsiteX43" fmla="*/ 7713579 w 7713579"/>
              <a:gd name="connsiteY43" fmla="*/ 2051050 h 6858000"/>
              <a:gd name="connsiteX44" fmla="*/ 7710404 w 7713579"/>
              <a:gd name="connsiteY44" fmla="*/ 2119312 h 6858000"/>
              <a:gd name="connsiteX45" fmla="*/ 7702466 w 7713579"/>
              <a:gd name="connsiteY45" fmla="*/ 2179637 h 6858000"/>
              <a:gd name="connsiteX46" fmla="*/ 7691354 w 7713579"/>
              <a:gd name="connsiteY46" fmla="*/ 2232025 h 6858000"/>
              <a:gd name="connsiteX47" fmla="*/ 7677066 w 7713579"/>
              <a:gd name="connsiteY47" fmla="*/ 2278062 h 6858000"/>
              <a:gd name="connsiteX48" fmla="*/ 7661191 w 7713579"/>
              <a:gd name="connsiteY48" fmla="*/ 2319337 h 6858000"/>
              <a:gd name="connsiteX49" fmla="*/ 7642141 w 7713579"/>
              <a:gd name="connsiteY49" fmla="*/ 2359025 h 6858000"/>
              <a:gd name="connsiteX50" fmla="*/ 7623091 w 7713579"/>
              <a:gd name="connsiteY50" fmla="*/ 2395537 h 6858000"/>
              <a:gd name="connsiteX51" fmla="*/ 7604041 w 7713579"/>
              <a:gd name="connsiteY51" fmla="*/ 2433637 h 6858000"/>
              <a:gd name="connsiteX52" fmla="*/ 7586579 w 7713579"/>
              <a:gd name="connsiteY52" fmla="*/ 2471737 h 6858000"/>
              <a:gd name="connsiteX53" fmla="*/ 7569116 w 7713579"/>
              <a:gd name="connsiteY53" fmla="*/ 2513012 h 6858000"/>
              <a:gd name="connsiteX54" fmla="*/ 7554829 w 7713579"/>
              <a:gd name="connsiteY54" fmla="*/ 2560637 h 6858000"/>
              <a:gd name="connsiteX55" fmla="*/ 7545304 w 7713579"/>
              <a:gd name="connsiteY55" fmla="*/ 2613025 h 6858000"/>
              <a:gd name="connsiteX56" fmla="*/ 7535779 w 7713579"/>
              <a:gd name="connsiteY56" fmla="*/ 2671762 h 6858000"/>
              <a:gd name="connsiteX57" fmla="*/ 7534191 w 7713579"/>
              <a:gd name="connsiteY57" fmla="*/ 2741612 h 6858000"/>
              <a:gd name="connsiteX58" fmla="*/ 7535779 w 7713579"/>
              <a:gd name="connsiteY58" fmla="*/ 2809875 h 6858000"/>
              <a:gd name="connsiteX59" fmla="*/ 7545304 w 7713579"/>
              <a:gd name="connsiteY59" fmla="*/ 2868612 h 6858000"/>
              <a:gd name="connsiteX60" fmla="*/ 7554829 w 7713579"/>
              <a:gd name="connsiteY60" fmla="*/ 2922587 h 6858000"/>
              <a:gd name="connsiteX61" fmla="*/ 7569116 w 7713579"/>
              <a:gd name="connsiteY61" fmla="*/ 2967037 h 6858000"/>
              <a:gd name="connsiteX62" fmla="*/ 7586579 w 7713579"/>
              <a:gd name="connsiteY62" fmla="*/ 3009900 h 6858000"/>
              <a:gd name="connsiteX63" fmla="*/ 7604041 w 7713579"/>
              <a:gd name="connsiteY63" fmla="*/ 3046412 h 6858000"/>
              <a:gd name="connsiteX64" fmla="*/ 7623091 w 7713579"/>
              <a:gd name="connsiteY64" fmla="*/ 3084512 h 6858000"/>
              <a:gd name="connsiteX65" fmla="*/ 7642141 w 7713579"/>
              <a:gd name="connsiteY65" fmla="*/ 3121025 h 6858000"/>
              <a:gd name="connsiteX66" fmla="*/ 7661191 w 7713579"/>
              <a:gd name="connsiteY66" fmla="*/ 3160712 h 6858000"/>
              <a:gd name="connsiteX67" fmla="*/ 7677066 w 7713579"/>
              <a:gd name="connsiteY67" fmla="*/ 3201987 h 6858000"/>
              <a:gd name="connsiteX68" fmla="*/ 7691354 w 7713579"/>
              <a:gd name="connsiteY68" fmla="*/ 3248025 h 6858000"/>
              <a:gd name="connsiteX69" fmla="*/ 7702466 w 7713579"/>
              <a:gd name="connsiteY69" fmla="*/ 3300412 h 6858000"/>
              <a:gd name="connsiteX70" fmla="*/ 7710404 w 7713579"/>
              <a:gd name="connsiteY70" fmla="*/ 3360737 h 6858000"/>
              <a:gd name="connsiteX71" fmla="*/ 7713579 w 7713579"/>
              <a:gd name="connsiteY71" fmla="*/ 3427412 h 6858000"/>
              <a:gd name="connsiteX72" fmla="*/ 7710404 w 7713579"/>
              <a:gd name="connsiteY72" fmla="*/ 3497262 h 6858000"/>
              <a:gd name="connsiteX73" fmla="*/ 7702466 w 7713579"/>
              <a:gd name="connsiteY73" fmla="*/ 3557587 h 6858000"/>
              <a:gd name="connsiteX74" fmla="*/ 7691354 w 7713579"/>
              <a:gd name="connsiteY74" fmla="*/ 3609975 h 6858000"/>
              <a:gd name="connsiteX75" fmla="*/ 7677066 w 7713579"/>
              <a:gd name="connsiteY75" fmla="*/ 3656012 h 6858000"/>
              <a:gd name="connsiteX76" fmla="*/ 7661191 w 7713579"/>
              <a:gd name="connsiteY76" fmla="*/ 3697287 h 6858000"/>
              <a:gd name="connsiteX77" fmla="*/ 7642141 w 7713579"/>
              <a:gd name="connsiteY77" fmla="*/ 3736975 h 6858000"/>
              <a:gd name="connsiteX78" fmla="*/ 7604041 w 7713579"/>
              <a:gd name="connsiteY78" fmla="*/ 3811587 h 6858000"/>
              <a:gd name="connsiteX79" fmla="*/ 7586579 w 7713579"/>
              <a:gd name="connsiteY79" fmla="*/ 3848100 h 6858000"/>
              <a:gd name="connsiteX80" fmla="*/ 7569116 w 7713579"/>
              <a:gd name="connsiteY80" fmla="*/ 3890962 h 6858000"/>
              <a:gd name="connsiteX81" fmla="*/ 7554829 w 7713579"/>
              <a:gd name="connsiteY81" fmla="*/ 3935412 h 6858000"/>
              <a:gd name="connsiteX82" fmla="*/ 7545304 w 7713579"/>
              <a:gd name="connsiteY82" fmla="*/ 3987800 h 6858000"/>
              <a:gd name="connsiteX83" fmla="*/ 7535779 w 7713579"/>
              <a:gd name="connsiteY83" fmla="*/ 4048125 h 6858000"/>
              <a:gd name="connsiteX84" fmla="*/ 7534191 w 7713579"/>
              <a:gd name="connsiteY84" fmla="*/ 4116387 h 6858000"/>
              <a:gd name="connsiteX85" fmla="*/ 7535779 w 7713579"/>
              <a:gd name="connsiteY85" fmla="*/ 4186237 h 6858000"/>
              <a:gd name="connsiteX86" fmla="*/ 7545304 w 7713579"/>
              <a:gd name="connsiteY86" fmla="*/ 4244975 h 6858000"/>
              <a:gd name="connsiteX87" fmla="*/ 7554829 w 7713579"/>
              <a:gd name="connsiteY87" fmla="*/ 4297362 h 6858000"/>
              <a:gd name="connsiteX88" fmla="*/ 7569116 w 7713579"/>
              <a:gd name="connsiteY88" fmla="*/ 4343400 h 6858000"/>
              <a:gd name="connsiteX89" fmla="*/ 7586579 w 7713579"/>
              <a:gd name="connsiteY89" fmla="*/ 4386262 h 6858000"/>
              <a:gd name="connsiteX90" fmla="*/ 7604041 w 7713579"/>
              <a:gd name="connsiteY90" fmla="*/ 4424362 h 6858000"/>
              <a:gd name="connsiteX91" fmla="*/ 7642141 w 7713579"/>
              <a:gd name="connsiteY91" fmla="*/ 4498975 h 6858000"/>
              <a:gd name="connsiteX92" fmla="*/ 7661191 w 7713579"/>
              <a:gd name="connsiteY92" fmla="*/ 4537075 h 6858000"/>
              <a:gd name="connsiteX93" fmla="*/ 7677066 w 7713579"/>
              <a:gd name="connsiteY93" fmla="*/ 4579937 h 6858000"/>
              <a:gd name="connsiteX94" fmla="*/ 7691354 w 7713579"/>
              <a:gd name="connsiteY94" fmla="*/ 4625975 h 6858000"/>
              <a:gd name="connsiteX95" fmla="*/ 7702466 w 7713579"/>
              <a:gd name="connsiteY95" fmla="*/ 4678362 h 6858000"/>
              <a:gd name="connsiteX96" fmla="*/ 7710404 w 7713579"/>
              <a:gd name="connsiteY96" fmla="*/ 4738687 h 6858000"/>
              <a:gd name="connsiteX97" fmla="*/ 7713579 w 7713579"/>
              <a:gd name="connsiteY97" fmla="*/ 4806950 h 6858000"/>
              <a:gd name="connsiteX98" fmla="*/ 7710404 w 7713579"/>
              <a:gd name="connsiteY98" fmla="*/ 4875212 h 6858000"/>
              <a:gd name="connsiteX99" fmla="*/ 7702466 w 7713579"/>
              <a:gd name="connsiteY99" fmla="*/ 4935537 h 6858000"/>
              <a:gd name="connsiteX100" fmla="*/ 7691354 w 7713579"/>
              <a:gd name="connsiteY100" fmla="*/ 4987925 h 6858000"/>
              <a:gd name="connsiteX101" fmla="*/ 7677066 w 7713579"/>
              <a:gd name="connsiteY101" fmla="*/ 5033962 h 6858000"/>
              <a:gd name="connsiteX102" fmla="*/ 7661191 w 7713579"/>
              <a:gd name="connsiteY102" fmla="*/ 5075237 h 6858000"/>
              <a:gd name="connsiteX103" fmla="*/ 7642141 w 7713579"/>
              <a:gd name="connsiteY103" fmla="*/ 5114925 h 6858000"/>
              <a:gd name="connsiteX104" fmla="*/ 7623091 w 7713579"/>
              <a:gd name="connsiteY104" fmla="*/ 5149850 h 6858000"/>
              <a:gd name="connsiteX105" fmla="*/ 7604041 w 7713579"/>
              <a:gd name="connsiteY105" fmla="*/ 5186362 h 6858000"/>
              <a:gd name="connsiteX106" fmla="*/ 7586579 w 7713579"/>
              <a:gd name="connsiteY106" fmla="*/ 5226050 h 6858000"/>
              <a:gd name="connsiteX107" fmla="*/ 7569116 w 7713579"/>
              <a:gd name="connsiteY107" fmla="*/ 5268912 h 6858000"/>
              <a:gd name="connsiteX108" fmla="*/ 7554829 w 7713579"/>
              <a:gd name="connsiteY108" fmla="*/ 5313362 h 6858000"/>
              <a:gd name="connsiteX109" fmla="*/ 7545304 w 7713579"/>
              <a:gd name="connsiteY109" fmla="*/ 5365750 h 6858000"/>
              <a:gd name="connsiteX110" fmla="*/ 7535779 w 7713579"/>
              <a:gd name="connsiteY110" fmla="*/ 5426075 h 6858000"/>
              <a:gd name="connsiteX111" fmla="*/ 7534191 w 7713579"/>
              <a:gd name="connsiteY111" fmla="*/ 5494337 h 6858000"/>
              <a:gd name="connsiteX112" fmla="*/ 7535779 w 7713579"/>
              <a:gd name="connsiteY112" fmla="*/ 5562600 h 6858000"/>
              <a:gd name="connsiteX113" fmla="*/ 7545304 w 7713579"/>
              <a:gd name="connsiteY113" fmla="*/ 5622925 h 6858000"/>
              <a:gd name="connsiteX114" fmla="*/ 7554829 w 7713579"/>
              <a:gd name="connsiteY114" fmla="*/ 5675312 h 6858000"/>
              <a:gd name="connsiteX115" fmla="*/ 7569116 w 7713579"/>
              <a:gd name="connsiteY115" fmla="*/ 5721350 h 6858000"/>
              <a:gd name="connsiteX116" fmla="*/ 7586579 w 7713579"/>
              <a:gd name="connsiteY116" fmla="*/ 5762625 h 6858000"/>
              <a:gd name="connsiteX117" fmla="*/ 7604041 w 7713579"/>
              <a:gd name="connsiteY117" fmla="*/ 5802312 h 6858000"/>
              <a:gd name="connsiteX118" fmla="*/ 7623091 w 7713579"/>
              <a:gd name="connsiteY118" fmla="*/ 5840412 h 6858000"/>
              <a:gd name="connsiteX119" fmla="*/ 7642141 w 7713579"/>
              <a:gd name="connsiteY119" fmla="*/ 5876925 h 6858000"/>
              <a:gd name="connsiteX120" fmla="*/ 7661191 w 7713579"/>
              <a:gd name="connsiteY120" fmla="*/ 5915025 h 6858000"/>
              <a:gd name="connsiteX121" fmla="*/ 7677066 w 7713579"/>
              <a:gd name="connsiteY121" fmla="*/ 5956300 h 6858000"/>
              <a:gd name="connsiteX122" fmla="*/ 7691354 w 7713579"/>
              <a:gd name="connsiteY122" fmla="*/ 6003925 h 6858000"/>
              <a:gd name="connsiteX123" fmla="*/ 7702466 w 7713579"/>
              <a:gd name="connsiteY123" fmla="*/ 6056312 h 6858000"/>
              <a:gd name="connsiteX124" fmla="*/ 7710404 w 7713579"/>
              <a:gd name="connsiteY124" fmla="*/ 6113462 h 6858000"/>
              <a:gd name="connsiteX125" fmla="*/ 7713579 w 7713579"/>
              <a:gd name="connsiteY125" fmla="*/ 6183312 h 6858000"/>
              <a:gd name="connsiteX126" fmla="*/ 7710404 w 7713579"/>
              <a:gd name="connsiteY126" fmla="*/ 6251575 h 6858000"/>
              <a:gd name="connsiteX127" fmla="*/ 7702466 w 7713579"/>
              <a:gd name="connsiteY127" fmla="*/ 6311900 h 6858000"/>
              <a:gd name="connsiteX128" fmla="*/ 7691354 w 7713579"/>
              <a:gd name="connsiteY128" fmla="*/ 6361112 h 6858000"/>
              <a:gd name="connsiteX129" fmla="*/ 7677066 w 7713579"/>
              <a:gd name="connsiteY129" fmla="*/ 6407150 h 6858000"/>
              <a:gd name="connsiteX130" fmla="*/ 7661191 w 7713579"/>
              <a:gd name="connsiteY130" fmla="*/ 6448425 h 6858000"/>
              <a:gd name="connsiteX131" fmla="*/ 7643729 w 7713579"/>
              <a:gd name="connsiteY131" fmla="*/ 6488112 h 6858000"/>
              <a:gd name="connsiteX132" fmla="*/ 7626266 w 7713579"/>
              <a:gd name="connsiteY132" fmla="*/ 6523037 h 6858000"/>
              <a:gd name="connsiteX133" fmla="*/ 7607216 w 7713579"/>
              <a:gd name="connsiteY133" fmla="*/ 6561137 h 6858000"/>
              <a:gd name="connsiteX134" fmla="*/ 7588166 w 7713579"/>
              <a:gd name="connsiteY134" fmla="*/ 6597650 h 6858000"/>
              <a:gd name="connsiteX135" fmla="*/ 7572291 w 7713579"/>
              <a:gd name="connsiteY135" fmla="*/ 6640512 h 6858000"/>
              <a:gd name="connsiteX136" fmla="*/ 7556416 w 7713579"/>
              <a:gd name="connsiteY136" fmla="*/ 6683375 h 6858000"/>
              <a:gd name="connsiteX137" fmla="*/ 7546891 w 7713579"/>
              <a:gd name="connsiteY137" fmla="*/ 6735762 h 6858000"/>
              <a:gd name="connsiteX138" fmla="*/ 7538954 w 7713579"/>
              <a:gd name="connsiteY138" fmla="*/ 6791325 h 6858000"/>
              <a:gd name="connsiteX139" fmla="*/ 7534191 w 7713579"/>
              <a:gd name="connsiteY139" fmla="*/ 6858000 h 6858000"/>
              <a:gd name="connsiteX140" fmla="*/ 0 w 7713579"/>
              <a:gd name="connsiteY140" fmla="*/ 6858000 h 6858000"/>
              <a:gd name="connsiteX141" fmla="*/ 0 w 7713579"/>
              <a:gd name="connsiteY14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</a:cxnLst>
            <a:rect l="l" t="t" r="r" b="b"/>
            <a:pathLst>
              <a:path w="7713579" h="6858000">
                <a:moveTo>
                  <a:pt x="0" y="0"/>
                </a:moveTo>
                <a:lnTo>
                  <a:pt x="7534191" y="0"/>
                </a:lnTo>
                <a:lnTo>
                  <a:pt x="7538954" y="66675"/>
                </a:lnTo>
                <a:lnTo>
                  <a:pt x="7546891" y="122237"/>
                </a:lnTo>
                <a:lnTo>
                  <a:pt x="7556416" y="174625"/>
                </a:lnTo>
                <a:lnTo>
                  <a:pt x="7572291" y="217487"/>
                </a:lnTo>
                <a:lnTo>
                  <a:pt x="7588166" y="260350"/>
                </a:lnTo>
                <a:lnTo>
                  <a:pt x="7607216" y="296862"/>
                </a:lnTo>
                <a:lnTo>
                  <a:pt x="7626266" y="334962"/>
                </a:lnTo>
                <a:lnTo>
                  <a:pt x="7643729" y="369887"/>
                </a:lnTo>
                <a:lnTo>
                  <a:pt x="7661191" y="409575"/>
                </a:lnTo>
                <a:lnTo>
                  <a:pt x="7677066" y="450850"/>
                </a:lnTo>
                <a:lnTo>
                  <a:pt x="7691354" y="496887"/>
                </a:lnTo>
                <a:lnTo>
                  <a:pt x="7702466" y="546100"/>
                </a:lnTo>
                <a:lnTo>
                  <a:pt x="7710404" y="606425"/>
                </a:lnTo>
                <a:lnTo>
                  <a:pt x="7713579" y="673100"/>
                </a:lnTo>
                <a:lnTo>
                  <a:pt x="7710404" y="744537"/>
                </a:lnTo>
                <a:lnTo>
                  <a:pt x="7702466" y="801687"/>
                </a:lnTo>
                <a:lnTo>
                  <a:pt x="7691354" y="854075"/>
                </a:lnTo>
                <a:lnTo>
                  <a:pt x="7677066" y="901700"/>
                </a:lnTo>
                <a:lnTo>
                  <a:pt x="7661191" y="942975"/>
                </a:lnTo>
                <a:lnTo>
                  <a:pt x="7642141" y="981075"/>
                </a:lnTo>
                <a:lnTo>
                  <a:pt x="7623091" y="1017587"/>
                </a:lnTo>
                <a:lnTo>
                  <a:pt x="7604041" y="1055687"/>
                </a:lnTo>
                <a:lnTo>
                  <a:pt x="7586579" y="1095375"/>
                </a:lnTo>
                <a:lnTo>
                  <a:pt x="7569116" y="1136650"/>
                </a:lnTo>
                <a:lnTo>
                  <a:pt x="7554829" y="1182687"/>
                </a:lnTo>
                <a:lnTo>
                  <a:pt x="7545304" y="1235075"/>
                </a:lnTo>
                <a:lnTo>
                  <a:pt x="7535779" y="1295400"/>
                </a:lnTo>
                <a:lnTo>
                  <a:pt x="7534191" y="1363662"/>
                </a:lnTo>
                <a:lnTo>
                  <a:pt x="7535779" y="1431925"/>
                </a:lnTo>
                <a:lnTo>
                  <a:pt x="7545304" y="1492250"/>
                </a:lnTo>
                <a:lnTo>
                  <a:pt x="7554829" y="1544637"/>
                </a:lnTo>
                <a:lnTo>
                  <a:pt x="7569116" y="1589087"/>
                </a:lnTo>
                <a:lnTo>
                  <a:pt x="7586579" y="1631950"/>
                </a:lnTo>
                <a:lnTo>
                  <a:pt x="7604041" y="1671637"/>
                </a:lnTo>
                <a:lnTo>
                  <a:pt x="7623091" y="1708150"/>
                </a:lnTo>
                <a:lnTo>
                  <a:pt x="7642141" y="1743075"/>
                </a:lnTo>
                <a:lnTo>
                  <a:pt x="7661191" y="1782762"/>
                </a:lnTo>
                <a:lnTo>
                  <a:pt x="7677066" y="1824037"/>
                </a:lnTo>
                <a:lnTo>
                  <a:pt x="7691354" y="1870075"/>
                </a:lnTo>
                <a:lnTo>
                  <a:pt x="7702466" y="1922462"/>
                </a:lnTo>
                <a:lnTo>
                  <a:pt x="7710404" y="1982787"/>
                </a:lnTo>
                <a:lnTo>
                  <a:pt x="7713579" y="2051050"/>
                </a:lnTo>
                <a:lnTo>
                  <a:pt x="7710404" y="2119312"/>
                </a:lnTo>
                <a:lnTo>
                  <a:pt x="7702466" y="2179637"/>
                </a:lnTo>
                <a:lnTo>
                  <a:pt x="7691354" y="2232025"/>
                </a:lnTo>
                <a:lnTo>
                  <a:pt x="7677066" y="2278062"/>
                </a:lnTo>
                <a:lnTo>
                  <a:pt x="7661191" y="2319337"/>
                </a:lnTo>
                <a:lnTo>
                  <a:pt x="7642141" y="2359025"/>
                </a:lnTo>
                <a:lnTo>
                  <a:pt x="7623091" y="2395537"/>
                </a:lnTo>
                <a:lnTo>
                  <a:pt x="7604041" y="2433637"/>
                </a:lnTo>
                <a:lnTo>
                  <a:pt x="7586579" y="2471737"/>
                </a:lnTo>
                <a:lnTo>
                  <a:pt x="7569116" y="2513012"/>
                </a:lnTo>
                <a:lnTo>
                  <a:pt x="7554829" y="2560637"/>
                </a:lnTo>
                <a:lnTo>
                  <a:pt x="7545304" y="2613025"/>
                </a:lnTo>
                <a:lnTo>
                  <a:pt x="7535779" y="2671762"/>
                </a:lnTo>
                <a:lnTo>
                  <a:pt x="7534191" y="2741612"/>
                </a:lnTo>
                <a:lnTo>
                  <a:pt x="7535779" y="2809875"/>
                </a:lnTo>
                <a:lnTo>
                  <a:pt x="7545304" y="2868612"/>
                </a:lnTo>
                <a:lnTo>
                  <a:pt x="7554829" y="2922587"/>
                </a:lnTo>
                <a:lnTo>
                  <a:pt x="7569116" y="2967037"/>
                </a:lnTo>
                <a:lnTo>
                  <a:pt x="7586579" y="3009900"/>
                </a:lnTo>
                <a:lnTo>
                  <a:pt x="7604041" y="3046412"/>
                </a:lnTo>
                <a:lnTo>
                  <a:pt x="7623091" y="3084512"/>
                </a:lnTo>
                <a:lnTo>
                  <a:pt x="7642141" y="3121025"/>
                </a:lnTo>
                <a:lnTo>
                  <a:pt x="7661191" y="3160712"/>
                </a:lnTo>
                <a:lnTo>
                  <a:pt x="7677066" y="3201987"/>
                </a:lnTo>
                <a:lnTo>
                  <a:pt x="7691354" y="3248025"/>
                </a:lnTo>
                <a:lnTo>
                  <a:pt x="7702466" y="3300412"/>
                </a:lnTo>
                <a:lnTo>
                  <a:pt x="7710404" y="3360737"/>
                </a:lnTo>
                <a:lnTo>
                  <a:pt x="7713579" y="3427412"/>
                </a:lnTo>
                <a:lnTo>
                  <a:pt x="7710404" y="3497262"/>
                </a:lnTo>
                <a:lnTo>
                  <a:pt x="7702466" y="3557587"/>
                </a:lnTo>
                <a:lnTo>
                  <a:pt x="7691354" y="3609975"/>
                </a:lnTo>
                <a:lnTo>
                  <a:pt x="7677066" y="3656012"/>
                </a:lnTo>
                <a:lnTo>
                  <a:pt x="7661191" y="3697287"/>
                </a:lnTo>
                <a:lnTo>
                  <a:pt x="7642141" y="3736975"/>
                </a:lnTo>
                <a:lnTo>
                  <a:pt x="7604041" y="3811587"/>
                </a:lnTo>
                <a:lnTo>
                  <a:pt x="7586579" y="3848100"/>
                </a:lnTo>
                <a:lnTo>
                  <a:pt x="7569116" y="3890962"/>
                </a:lnTo>
                <a:lnTo>
                  <a:pt x="7554829" y="3935412"/>
                </a:lnTo>
                <a:lnTo>
                  <a:pt x="7545304" y="3987800"/>
                </a:lnTo>
                <a:lnTo>
                  <a:pt x="7535779" y="4048125"/>
                </a:lnTo>
                <a:lnTo>
                  <a:pt x="7534191" y="4116387"/>
                </a:lnTo>
                <a:lnTo>
                  <a:pt x="7535779" y="4186237"/>
                </a:lnTo>
                <a:lnTo>
                  <a:pt x="7545304" y="4244975"/>
                </a:lnTo>
                <a:lnTo>
                  <a:pt x="7554829" y="4297362"/>
                </a:lnTo>
                <a:lnTo>
                  <a:pt x="7569116" y="4343400"/>
                </a:lnTo>
                <a:lnTo>
                  <a:pt x="7586579" y="4386262"/>
                </a:lnTo>
                <a:lnTo>
                  <a:pt x="7604041" y="4424362"/>
                </a:lnTo>
                <a:lnTo>
                  <a:pt x="7642141" y="4498975"/>
                </a:lnTo>
                <a:lnTo>
                  <a:pt x="7661191" y="4537075"/>
                </a:lnTo>
                <a:lnTo>
                  <a:pt x="7677066" y="4579937"/>
                </a:lnTo>
                <a:lnTo>
                  <a:pt x="7691354" y="4625975"/>
                </a:lnTo>
                <a:lnTo>
                  <a:pt x="7702466" y="4678362"/>
                </a:lnTo>
                <a:lnTo>
                  <a:pt x="7710404" y="4738687"/>
                </a:lnTo>
                <a:lnTo>
                  <a:pt x="7713579" y="4806950"/>
                </a:lnTo>
                <a:lnTo>
                  <a:pt x="7710404" y="4875212"/>
                </a:lnTo>
                <a:lnTo>
                  <a:pt x="7702466" y="4935537"/>
                </a:lnTo>
                <a:lnTo>
                  <a:pt x="7691354" y="4987925"/>
                </a:lnTo>
                <a:lnTo>
                  <a:pt x="7677066" y="5033962"/>
                </a:lnTo>
                <a:lnTo>
                  <a:pt x="7661191" y="5075237"/>
                </a:lnTo>
                <a:lnTo>
                  <a:pt x="7642141" y="5114925"/>
                </a:lnTo>
                <a:lnTo>
                  <a:pt x="7623091" y="5149850"/>
                </a:lnTo>
                <a:lnTo>
                  <a:pt x="7604041" y="5186362"/>
                </a:lnTo>
                <a:lnTo>
                  <a:pt x="7586579" y="5226050"/>
                </a:lnTo>
                <a:lnTo>
                  <a:pt x="7569116" y="5268912"/>
                </a:lnTo>
                <a:lnTo>
                  <a:pt x="7554829" y="5313362"/>
                </a:lnTo>
                <a:lnTo>
                  <a:pt x="7545304" y="5365750"/>
                </a:lnTo>
                <a:lnTo>
                  <a:pt x="7535779" y="5426075"/>
                </a:lnTo>
                <a:lnTo>
                  <a:pt x="7534191" y="5494337"/>
                </a:lnTo>
                <a:lnTo>
                  <a:pt x="7535779" y="5562600"/>
                </a:lnTo>
                <a:lnTo>
                  <a:pt x="7545304" y="5622925"/>
                </a:lnTo>
                <a:lnTo>
                  <a:pt x="7554829" y="5675312"/>
                </a:lnTo>
                <a:lnTo>
                  <a:pt x="7569116" y="5721350"/>
                </a:lnTo>
                <a:lnTo>
                  <a:pt x="7586579" y="5762625"/>
                </a:lnTo>
                <a:lnTo>
                  <a:pt x="7604041" y="5802312"/>
                </a:lnTo>
                <a:lnTo>
                  <a:pt x="7623091" y="5840412"/>
                </a:lnTo>
                <a:lnTo>
                  <a:pt x="7642141" y="5876925"/>
                </a:lnTo>
                <a:lnTo>
                  <a:pt x="7661191" y="5915025"/>
                </a:lnTo>
                <a:lnTo>
                  <a:pt x="7677066" y="5956300"/>
                </a:lnTo>
                <a:lnTo>
                  <a:pt x="7691354" y="6003925"/>
                </a:lnTo>
                <a:lnTo>
                  <a:pt x="7702466" y="6056312"/>
                </a:lnTo>
                <a:lnTo>
                  <a:pt x="7710404" y="6113462"/>
                </a:lnTo>
                <a:lnTo>
                  <a:pt x="7713579" y="6183312"/>
                </a:lnTo>
                <a:lnTo>
                  <a:pt x="7710404" y="6251575"/>
                </a:lnTo>
                <a:lnTo>
                  <a:pt x="7702466" y="6311900"/>
                </a:lnTo>
                <a:lnTo>
                  <a:pt x="7691354" y="6361112"/>
                </a:lnTo>
                <a:lnTo>
                  <a:pt x="7677066" y="6407150"/>
                </a:lnTo>
                <a:lnTo>
                  <a:pt x="7661191" y="6448425"/>
                </a:lnTo>
                <a:lnTo>
                  <a:pt x="7643729" y="6488112"/>
                </a:lnTo>
                <a:lnTo>
                  <a:pt x="7626266" y="6523037"/>
                </a:lnTo>
                <a:lnTo>
                  <a:pt x="7607216" y="6561137"/>
                </a:lnTo>
                <a:lnTo>
                  <a:pt x="7588166" y="6597650"/>
                </a:lnTo>
                <a:lnTo>
                  <a:pt x="7572291" y="6640512"/>
                </a:lnTo>
                <a:lnTo>
                  <a:pt x="7556416" y="6683375"/>
                </a:lnTo>
                <a:lnTo>
                  <a:pt x="7546891" y="6735762"/>
                </a:lnTo>
                <a:lnTo>
                  <a:pt x="7538954" y="6791325"/>
                </a:lnTo>
                <a:lnTo>
                  <a:pt x="7534191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A54984-1A04-4871-B671-60B9965B8D09}"/>
              </a:ext>
            </a:extLst>
          </p:cNvPr>
          <p:cNvSpPr txBox="1"/>
          <p:nvPr/>
        </p:nvSpPr>
        <p:spPr>
          <a:xfrm>
            <a:off x="8016641" y="2286000"/>
            <a:ext cx="3410309" cy="384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alpha val="60000"/>
                  </a:schemeClr>
                </a:solidFill>
              </a:rPr>
              <a:t>Refer sip_ant.log file to see any error occurred during Hub Store setup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>
                  <a:alpha val="60000"/>
                </a:schemeClr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>
                  <a:alpha val="60000"/>
                </a:schemeClr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>
                  <a:alpha val="60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1188B6-FB27-410E-B166-D2C5181E05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748" y="180975"/>
            <a:ext cx="5562600" cy="21050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21BCDA-7B6E-4521-9276-425D358FA8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748" y="2100263"/>
            <a:ext cx="6448425" cy="469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2775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9" name="Isosceles Triangle 5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1E60362-661A-4742-AB30-D0C0D864CA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879940"/>
            <a:ext cx="10905066" cy="5098119"/>
          </a:xfrm>
          <a:prstGeom prst="rect">
            <a:avLst/>
          </a:prstGeom>
          <a:ln>
            <a:noFill/>
          </a:ln>
        </p:spPr>
      </p:pic>
      <p:sp>
        <p:nvSpPr>
          <p:cNvPr id="61" name="Isosceles Triangle 6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E68507B-24C3-4ACF-8E74-505A962E5550}"/>
              </a:ext>
            </a:extLst>
          </p:cNvPr>
          <p:cNvSpPr txBox="1"/>
          <p:nvPr/>
        </p:nvSpPr>
        <p:spPr>
          <a:xfrm>
            <a:off x="3204642" y="2353641"/>
            <a:ext cx="5782716" cy="2150719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3600" b="1" kern="1200" dirty="0">
              <a:solidFill>
                <a:srgbClr val="080808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2361663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0DE6A193-4755-479A-BC6F-A7EBCA73B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5A55B759-31A7-423C-9BC2-A8BC09FE98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6754318" cy="6858478"/>
          </a:xfrm>
          <a:custGeom>
            <a:avLst/>
            <a:gdLst>
              <a:gd name="connsiteX0" fmla="*/ 0 w 6754318"/>
              <a:gd name="connsiteY0" fmla="*/ 6858478 h 6858478"/>
              <a:gd name="connsiteX1" fmla="*/ 6754318 w 6754318"/>
              <a:gd name="connsiteY1" fmla="*/ 6858478 h 6858478"/>
              <a:gd name="connsiteX2" fmla="*/ 3577943 w 6754318"/>
              <a:gd name="connsiteY2" fmla="*/ 0 h 6858478"/>
              <a:gd name="connsiteX3" fmla="*/ 3572366 w 6754318"/>
              <a:gd name="connsiteY3" fmla="*/ 0 h 6858478"/>
              <a:gd name="connsiteX4" fmla="*/ 2506138 w 6754318"/>
              <a:gd name="connsiteY4" fmla="*/ 0 h 6858478"/>
              <a:gd name="connsiteX5" fmla="*/ 0 w 6754318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54318" h="6858478">
                <a:moveTo>
                  <a:pt x="0" y="6858478"/>
                </a:moveTo>
                <a:lnTo>
                  <a:pt x="6754318" y="6858478"/>
                </a:lnTo>
                <a:lnTo>
                  <a:pt x="3577943" y="0"/>
                </a:lnTo>
                <a:lnTo>
                  <a:pt x="3572366" y="0"/>
                </a:lnTo>
                <a:lnTo>
                  <a:pt x="2506138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F78796AF-79A0-47AC-BEFD-BFFC00F968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" y="-478"/>
            <a:ext cx="5953780" cy="6858478"/>
          </a:xfrm>
          <a:custGeom>
            <a:avLst/>
            <a:gdLst>
              <a:gd name="connsiteX0" fmla="*/ 0 w 5953780"/>
              <a:gd name="connsiteY0" fmla="*/ 6858478 h 6858478"/>
              <a:gd name="connsiteX1" fmla="*/ 5953780 w 5953780"/>
              <a:gd name="connsiteY1" fmla="*/ 6858478 h 6858478"/>
              <a:gd name="connsiteX2" fmla="*/ 2777405 w 5953780"/>
              <a:gd name="connsiteY2" fmla="*/ 0 h 6858478"/>
              <a:gd name="connsiteX3" fmla="*/ 2771828 w 5953780"/>
              <a:gd name="connsiteY3" fmla="*/ 0 h 6858478"/>
              <a:gd name="connsiteX4" fmla="*/ 1705600 w 5953780"/>
              <a:gd name="connsiteY4" fmla="*/ 0 h 6858478"/>
              <a:gd name="connsiteX5" fmla="*/ 0 w 5953780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53780" h="6858478">
                <a:moveTo>
                  <a:pt x="0" y="6858478"/>
                </a:moveTo>
                <a:lnTo>
                  <a:pt x="5953780" y="6858478"/>
                </a:lnTo>
                <a:lnTo>
                  <a:pt x="2777405" y="0"/>
                </a:lnTo>
                <a:lnTo>
                  <a:pt x="2771828" y="0"/>
                </a:lnTo>
                <a:lnTo>
                  <a:pt x="17056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E11852-A17A-42E5-B094-333D537DB317}"/>
              </a:ext>
            </a:extLst>
          </p:cNvPr>
          <p:cNvSpPr txBox="1"/>
          <p:nvPr/>
        </p:nvSpPr>
        <p:spPr>
          <a:xfrm>
            <a:off x="804672" y="338328"/>
            <a:ext cx="3877056" cy="22494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b="1" u="sng" dirty="0">
                <a:latin typeface="+mj-lt"/>
                <a:ea typeface="+mj-ea"/>
                <a:cs typeface="+mj-cs"/>
              </a:rPr>
              <a:t>HUB  STORE: TABLESPACE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5400" dirty="0">
              <a:latin typeface="+mj-lt"/>
              <a:ea typeface="+mj-ea"/>
              <a:cs typeface="+mj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A54984-1A04-4871-B671-60B9965B8D09}"/>
              </a:ext>
            </a:extLst>
          </p:cNvPr>
          <p:cNvSpPr txBox="1"/>
          <p:nvPr/>
        </p:nvSpPr>
        <p:spPr>
          <a:xfrm>
            <a:off x="182880" y="1960880"/>
            <a:ext cx="352552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Create 4 Table Space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CMX_DATA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CMX_INDEX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CMX_TEMP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BPM_DATA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Command to create TABLESPACE can be found in ADMIN Guide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A57FC0-8905-47D1-9A02-0314ED61F0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8340" y="2312670"/>
            <a:ext cx="6019800" cy="339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2907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ectangle 65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6" name="Isosceles Triangle 75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8C463AD8-2B95-4544-901F-598ED18FC9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879940"/>
            <a:ext cx="10905066" cy="5098119"/>
          </a:xfrm>
          <a:prstGeom prst="rect">
            <a:avLst/>
          </a:prstGeom>
          <a:ln>
            <a:noFill/>
          </a:ln>
        </p:spPr>
      </p:pic>
      <p:sp>
        <p:nvSpPr>
          <p:cNvPr id="78" name="Isosceles Triangle 77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E68507B-24C3-4ACF-8E74-505A962E5550}"/>
              </a:ext>
            </a:extLst>
          </p:cNvPr>
          <p:cNvSpPr txBox="1"/>
          <p:nvPr/>
        </p:nvSpPr>
        <p:spPr>
          <a:xfrm>
            <a:off x="3204642" y="2353641"/>
            <a:ext cx="5782716" cy="2150719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3600" b="1" kern="1200" dirty="0">
              <a:solidFill>
                <a:srgbClr val="080808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412093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0DE6A193-4755-479A-BC6F-A7EBCA73B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5A55B759-31A7-423C-9BC2-A8BC09FE98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6754318" cy="6858478"/>
          </a:xfrm>
          <a:custGeom>
            <a:avLst/>
            <a:gdLst>
              <a:gd name="connsiteX0" fmla="*/ 0 w 6754318"/>
              <a:gd name="connsiteY0" fmla="*/ 6858478 h 6858478"/>
              <a:gd name="connsiteX1" fmla="*/ 6754318 w 6754318"/>
              <a:gd name="connsiteY1" fmla="*/ 6858478 h 6858478"/>
              <a:gd name="connsiteX2" fmla="*/ 3577943 w 6754318"/>
              <a:gd name="connsiteY2" fmla="*/ 0 h 6858478"/>
              <a:gd name="connsiteX3" fmla="*/ 3572366 w 6754318"/>
              <a:gd name="connsiteY3" fmla="*/ 0 h 6858478"/>
              <a:gd name="connsiteX4" fmla="*/ 2506138 w 6754318"/>
              <a:gd name="connsiteY4" fmla="*/ 0 h 6858478"/>
              <a:gd name="connsiteX5" fmla="*/ 0 w 6754318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54318" h="6858478">
                <a:moveTo>
                  <a:pt x="0" y="6858478"/>
                </a:moveTo>
                <a:lnTo>
                  <a:pt x="6754318" y="6858478"/>
                </a:lnTo>
                <a:lnTo>
                  <a:pt x="3577943" y="0"/>
                </a:lnTo>
                <a:lnTo>
                  <a:pt x="3572366" y="0"/>
                </a:lnTo>
                <a:lnTo>
                  <a:pt x="2506138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F78796AF-79A0-47AC-BEFD-BFFC00F968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" y="-478"/>
            <a:ext cx="5953780" cy="6858478"/>
          </a:xfrm>
          <a:custGeom>
            <a:avLst/>
            <a:gdLst>
              <a:gd name="connsiteX0" fmla="*/ 0 w 5953780"/>
              <a:gd name="connsiteY0" fmla="*/ 6858478 h 6858478"/>
              <a:gd name="connsiteX1" fmla="*/ 5953780 w 5953780"/>
              <a:gd name="connsiteY1" fmla="*/ 6858478 h 6858478"/>
              <a:gd name="connsiteX2" fmla="*/ 2777405 w 5953780"/>
              <a:gd name="connsiteY2" fmla="*/ 0 h 6858478"/>
              <a:gd name="connsiteX3" fmla="*/ 2771828 w 5953780"/>
              <a:gd name="connsiteY3" fmla="*/ 0 h 6858478"/>
              <a:gd name="connsiteX4" fmla="*/ 1705600 w 5953780"/>
              <a:gd name="connsiteY4" fmla="*/ 0 h 6858478"/>
              <a:gd name="connsiteX5" fmla="*/ 0 w 5953780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53780" h="6858478">
                <a:moveTo>
                  <a:pt x="0" y="6858478"/>
                </a:moveTo>
                <a:lnTo>
                  <a:pt x="5953780" y="6858478"/>
                </a:lnTo>
                <a:lnTo>
                  <a:pt x="2777405" y="0"/>
                </a:lnTo>
                <a:lnTo>
                  <a:pt x="2771828" y="0"/>
                </a:lnTo>
                <a:lnTo>
                  <a:pt x="17056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E11852-A17A-42E5-B094-333D537DB317}"/>
              </a:ext>
            </a:extLst>
          </p:cNvPr>
          <p:cNvSpPr txBox="1"/>
          <p:nvPr/>
        </p:nvSpPr>
        <p:spPr>
          <a:xfrm>
            <a:off x="804672" y="338328"/>
            <a:ext cx="3877056" cy="22494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u="sng" dirty="0">
                <a:latin typeface="+mj-lt"/>
                <a:ea typeface="+mj-ea"/>
                <a:cs typeface="+mj-cs"/>
              </a:rPr>
              <a:t>HUB STORE: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u="sng" dirty="0">
                <a:latin typeface="+mj-lt"/>
                <a:ea typeface="+mj-ea"/>
                <a:cs typeface="+mj-cs"/>
              </a:rPr>
              <a:t>CREATE MASTER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5400" dirty="0">
              <a:latin typeface="+mj-lt"/>
              <a:ea typeface="+mj-ea"/>
              <a:cs typeface="+mj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A54984-1A04-4871-B671-60B9965B8D09}"/>
              </a:ext>
            </a:extLst>
          </p:cNvPr>
          <p:cNvSpPr txBox="1"/>
          <p:nvPr/>
        </p:nvSpPr>
        <p:spPr>
          <a:xfrm>
            <a:off x="182880" y="1960880"/>
            <a:ext cx="352552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Informatica MDM Data Base file.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you will get as part of Informatica MDM Software.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 Create MASTER Data Base Schema Run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Sip_ant.bat </a:t>
            </a:r>
            <a:r>
              <a:rPr lang="en-US" dirty="0" err="1">
                <a:solidFill>
                  <a:srgbClr val="FF0000"/>
                </a:solidFill>
              </a:rPr>
              <a:t>create_system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93492D-4924-4C70-A79D-D07371845C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8221" y="1235908"/>
            <a:ext cx="5724525" cy="18192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0F34279-D022-49FE-9560-F3B87DD67E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6012" y="3187065"/>
            <a:ext cx="7115175" cy="310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0577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0DE6A193-4755-479A-BC6F-A7EBCA73B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5A55B759-31A7-423C-9BC2-A8BC09FE98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6754318" cy="6858478"/>
          </a:xfrm>
          <a:custGeom>
            <a:avLst/>
            <a:gdLst>
              <a:gd name="connsiteX0" fmla="*/ 0 w 6754318"/>
              <a:gd name="connsiteY0" fmla="*/ 6858478 h 6858478"/>
              <a:gd name="connsiteX1" fmla="*/ 6754318 w 6754318"/>
              <a:gd name="connsiteY1" fmla="*/ 6858478 h 6858478"/>
              <a:gd name="connsiteX2" fmla="*/ 3577943 w 6754318"/>
              <a:gd name="connsiteY2" fmla="*/ 0 h 6858478"/>
              <a:gd name="connsiteX3" fmla="*/ 3572366 w 6754318"/>
              <a:gd name="connsiteY3" fmla="*/ 0 h 6858478"/>
              <a:gd name="connsiteX4" fmla="*/ 2506138 w 6754318"/>
              <a:gd name="connsiteY4" fmla="*/ 0 h 6858478"/>
              <a:gd name="connsiteX5" fmla="*/ 0 w 6754318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54318" h="6858478">
                <a:moveTo>
                  <a:pt x="0" y="6858478"/>
                </a:moveTo>
                <a:lnTo>
                  <a:pt x="6754318" y="6858478"/>
                </a:lnTo>
                <a:lnTo>
                  <a:pt x="3577943" y="0"/>
                </a:lnTo>
                <a:lnTo>
                  <a:pt x="3572366" y="0"/>
                </a:lnTo>
                <a:lnTo>
                  <a:pt x="2506138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F78796AF-79A0-47AC-BEFD-BFFC00F968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" y="-478"/>
            <a:ext cx="5953780" cy="6858478"/>
          </a:xfrm>
          <a:custGeom>
            <a:avLst/>
            <a:gdLst>
              <a:gd name="connsiteX0" fmla="*/ 0 w 5953780"/>
              <a:gd name="connsiteY0" fmla="*/ 6858478 h 6858478"/>
              <a:gd name="connsiteX1" fmla="*/ 5953780 w 5953780"/>
              <a:gd name="connsiteY1" fmla="*/ 6858478 h 6858478"/>
              <a:gd name="connsiteX2" fmla="*/ 2777405 w 5953780"/>
              <a:gd name="connsiteY2" fmla="*/ 0 h 6858478"/>
              <a:gd name="connsiteX3" fmla="*/ 2771828 w 5953780"/>
              <a:gd name="connsiteY3" fmla="*/ 0 h 6858478"/>
              <a:gd name="connsiteX4" fmla="*/ 1705600 w 5953780"/>
              <a:gd name="connsiteY4" fmla="*/ 0 h 6858478"/>
              <a:gd name="connsiteX5" fmla="*/ 0 w 5953780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53780" h="6858478">
                <a:moveTo>
                  <a:pt x="0" y="6858478"/>
                </a:moveTo>
                <a:lnTo>
                  <a:pt x="5953780" y="6858478"/>
                </a:lnTo>
                <a:lnTo>
                  <a:pt x="2777405" y="0"/>
                </a:lnTo>
                <a:lnTo>
                  <a:pt x="2771828" y="0"/>
                </a:lnTo>
                <a:lnTo>
                  <a:pt x="17056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E11852-A17A-42E5-B094-333D537DB317}"/>
              </a:ext>
            </a:extLst>
          </p:cNvPr>
          <p:cNvSpPr txBox="1"/>
          <p:nvPr/>
        </p:nvSpPr>
        <p:spPr>
          <a:xfrm>
            <a:off x="804672" y="338328"/>
            <a:ext cx="3877056" cy="22494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u="sng" dirty="0">
                <a:latin typeface="+mj-lt"/>
                <a:ea typeface="+mj-ea"/>
                <a:cs typeface="+mj-cs"/>
              </a:rPr>
              <a:t>HUB STORE: CREATE MASTER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5400" dirty="0">
              <a:latin typeface="+mj-lt"/>
              <a:ea typeface="+mj-ea"/>
              <a:cs typeface="+mj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A54984-1A04-4871-B671-60B9965B8D09}"/>
              </a:ext>
            </a:extLst>
          </p:cNvPr>
          <p:cNvSpPr txBox="1"/>
          <p:nvPr/>
        </p:nvSpPr>
        <p:spPr>
          <a:xfrm>
            <a:off x="182880" y="1960880"/>
            <a:ext cx="352552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Go to Data Base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Bin folder and run </a:t>
            </a:r>
            <a:r>
              <a:rPr lang="en-US" dirty="0" err="1">
                <a:solidFill>
                  <a:srgbClr val="FF0000"/>
                </a:solidFill>
              </a:rPr>
              <a:t>sip_ant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create_system</a:t>
            </a:r>
            <a:endParaRPr lang="en-US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 SYS DB user 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Provide Host, Port , Service Information.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Give Master DB Schema and PW information.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Here CMX_SYSTEM is master schema name.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CA552A-3987-4D0C-876B-5A5974269B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246505"/>
            <a:ext cx="5867400" cy="7143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9C5251F-0635-46E2-98D5-A4EF5A7B05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8862" y="2512377"/>
            <a:ext cx="5781675" cy="3590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5597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0DE6A193-4755-479A-BC6F-A7EBCA73B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5A55B759-31A7-423C-9BC2-A8BC09FE98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6754318" cy="6858478"/>
          </a:xfrm>
          <a:custGeom>
            <a:avLst/>
            <a:gdLst>
              <a:gd name="connsiteX0" fmla="*/ 0 w 6754318"/>
              <a:gd name="connsiteY0" fmla="*/ 6858478 h 6858478"/>
              <a:gd name="connsiteX1" fmla="*/ 6754318 w 6754318"/>
              <a:gd name="connsiteY1" fmla="*/ 6858478 h 6858478"/>
              <a:gd name="connsiteX2" fmla="*/ 3577943 w 6754318"/>
              <a:gd name="connsiteY2" fmla="*/ 0 h 6858478"/>
              <a:gd name="connsiteX3" fmla="*/ 3572366 w 6754318"/>
              <a:gd name="connsiteY3" fmla="*/ 0 h 6858478"/>
              <a:gd name="connsiteX4" fmla="*/ 2506138 w 6754318"/>
              <a:gd name="connsiteY4" fmla="*/ 0 h 6858478"/>
              <a:gd name="connsiteX5" fmla="*/ 0 w 6754318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54318" h="6858478">
                <a:moveTo>
                  <a:pt x="0" y="6858478"/>
                </a:moveTo>
                <a:lnTo>
                  <a:pt x="6754318" y="6858478"/>
                </a:lnTo>
                <a:lnTo>
                  <a:pt x="3577943" y="0"/>
                </a:lnTo>
                <a:lnTo>
                  <a:pt x="3572366" y="0"/>
                </a:lnTo>
                <a:lnTo>
                  <a:pt x="2506138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F78796AF-79A0-47AC-BEFD-BFFC00F968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" y="-478"/>
            <a:ext cx="5953780" cy="6858478"/>
          </a:xfrm>
          <a:custGeom>
            <a:avLst/>
            <a:gdLst>
              <a:gd name="connsiteX0" fmla="*/ 0 w 5953780"/>
              <a:gd name="connsiteY0" fmla="*/ 6858478 h 6858478"/>
              <a:gd name="connsiteX1" fmla="*/ 5953780 w 5953780"/>
              <a:gd name="connsiteY1" fmla="*/ 6858478 h 6858478"/>
              <a:gd name="connsiteX2" fmla="*/ 2777405 w 5953780"/>
              <a:gd name="connsiteY2" fmla="*/ 0 h 6858478"/>
              <a:gd name="connsiteX3" fmla="*/ 2771828 w 5953780"/>
              <a:gd name="connsiteY3" fmla="*/ 0 h 6858478"/>
              <a:gd name="connsiteX4" fmla="*/ 1705600 w 5953780"/>
              <a:gd name="connsiteY4" fmla="*/ 0 h 6858478"/>
              <a:gd name="connsiteX5" fmla="*/ 0 w 5953780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53780" h="6858478">
                <a:moveTo>
                  <a:pt x="0" y="6858478"/>
                </a:moveTo>
                <a:lnTo>
                  <a:pt x="5953780" y="6858478"/>
                </a:lnTo>
                <a:lnTo>
                  <a:pt x="2777405" y="0"/>
                </a:lnTo>
                <a:lnTo>
                  <a:pt x="2771828" y="0"/>
                </a:lnTo>
                <a:lnTo>
                  <a:pt x="17056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E11852-A17A-42E5-B094-333D537DB317}"/>
              </a:ext>
            </a:extLst>
          </p:cNvPr>
          <p:cNvSpPr txBox="1"/>
          <p:nvPr/>
        </p:nvSpPr>
        <p:spPr>
          <a:xfrm>
            <a:off x="804672" y="338328"/>
            <a:ext cx="3877056" cy="22494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u="sng" dirty="0">
                <a:latin typeface="+mj-lt"/>
                <a:ea typeface="+mj-ea"/>
                <a:cs typeface="+mj-cs"/>
              </a:rPr>
              <a:t>HUB STORE: CREATE MASTER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5400" dirty="0">
              <a:latin typeface="+mj-lt"/>
              <a:ea typeface="+mj-ea"/>
              <a:cs typeface="+mj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A54984-1A04-4871-B671-60B9965B8D09}"/>
              </a:ext>
            </a:extLst>
          </p:cNvPr>
          <p:cNvSpPr txBox="1"/>
          <p:nvPr/>
        </p:nvSpPr>
        <p:spPr>
          <a:xfrm>
            <a:off x="182880" y="1960880"/>
            <a:ext cx="352552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Give Table Space Information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 will take some time and will create empty MASTER DB Schema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3BF492-2528-42BB-A024-ED11C00904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3781" y="980836"/>
            <a:ext cx="6000750" cy="489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8081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0DE6A193-4755-479A-BC6F-A7EBCA73B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5A55B759-31A7-423C-9BC2-A8BC09FE98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6754318" cy="6858478"/>
          </a:xfrm>
          <a:custGeom>
            <a:avLst/>
            <a:gdLst>
              <a:gd name="connsiteX0" fmla="*/ 0 w 6754318"/>
              <a:gd name="connsiteY0" fmla="*/ 6858478 h 6858478"/>
              <a:gd name="connsiteX1" fmla="*/ 6754318 w 6754318"/>
              <a:gd name="connsiteY1" fmla="*/ 6858478 h 6858478"/>
              <a:gd name="connsiteX2" fmla="*/ 3577943 w 6754318"/>
              <a:gd name="connsiteY2" fmla="*/ 0 h 6858478"/>
              <a:gd name="connsiteX3" fmla="*/ 3572366 w 6754318"/>
              <a:gd name="connsiteY3" fmla="*/ 0 h 6858478"/>
              <a:gd name="connsiteX4" fmla="*/ 2506138 w 6754318"/>
              <a:gd name="connsiteY4" fmla="*/ 0 h 6858478"/>
              <a:gd name="connsiteX5" fmla="*/ 0 w 6754318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54318" h="6858478">
                <a:moveTo>
                  <a:pt x="0" y="6858478"/>
                </a:moveTo>
                <a:lnTo>
                  <a:pt x="6754318" y="6858478"/>
                </a:lnTo>
                <a:lnTo>
                  <a:pt x="3577943" y="0"/>
                </a:lnTo>
                <a:lnTo>
                  <a:pt x="3572366" y="0"/>
                </a:lnTo>
                <a:lnTo>
                  <a:pt x="2506138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F78796AF-79A0-47AC-BEFD-BFFC00F968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" y="-478"/>
            <a:ext cx="5953780" cy="6858478"/>
          </a:xfrm>
          <a:custGeom>
            <a:avLst/>
            <a:gdLst>
              <a:gd name="connsiteX0" fmla="*/ 0 w 5953780"/>
              <a:gd name="connsiteY0" fmla="*/ 6858478 h 6858478"/>
              <a:gd name="connsiteX1" fmla="*/ 5953780 w 5953780"/>
              <a:gd name="connsiteY1" fmla="*/ 6858478 h 6858478"/>
              <a:gd name="connsiteX2" fmla="*/ 2777405 w 5953780"/>
              <a:gd name="connsiteY2" fmla="*/ 0 h 6858478"/>
              <a:gd name="connsiteX3" fmla="*/ 2771828 w 5953780"/>
              <a:gd name="connsiteY3" fmla="*/ 0 h 6858478"/>
              <a:gd name="connsiteX4" fmla="*/ 1705600 w 5953780"/>
              <a:gd name="connsiteY4" fmla="*/ 0 h 6858478"/>
              <a:gd name="connsiteX5" fmla="*/ 0 w 5953780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53780" h="6858478">
                <a:moveTo>
                  <a:pt x="0" y="6858478"/>
                </a:moveTo>
                <a:lnTo>
                  <a:pt x="5953780" y="6858478"/>
                </a:lnTo>
                <a:lnTo>
                  <a:pt x="2777405" y="0"/>
                </a:lnTo>
                <a:lnTo>
                  <a:pt x="2771828" y="0"/>
                </a:lnTo>
                <a:lnTo>
                  <a:pt x="17056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E11852-A17A-42E5-B094-333D537DB317}"/>
              </a:ext>
            </a:extLst>
          </p:cNvPr>
          <p:cNvSpPr txBox="1"/>
          <p:nvPr/>
        </p:nvSpPr>
        <p:spPr>
          <a:xfrm>
            <a:off x="800871" y="416877"/>
            <a:ext cx="3877056" cy="22494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u="sng" dirty="0">
                <a:latin typeface="+mj-lt"/>
                <a:ea typeface="+mj-ea"/>
                <a:cs typeface="+mj-cs"/>
              </a:rPr>
              <a:t>HUB STORE: IMPORT MASTER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5400" dirty="0">
              <a:latin typeface="+mj-lt"/>
              <a:ea typeface="+mj-ea"/>
              <a:cs typeface="+mj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A54984-1A04-4871-B671-60B9965B8D09}"/>
              </a:ext>
            </a:extLst>
          </p:cNvPr>
          <p:cNvSpPr txBox="1"/>
          <p:nvPr/>
        </p:nvSpPr>
        <p:spPr>
          <a:xfrm>
            <a:off x="182880" y="1960880"/>
            <a:ext cx="352552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Once </a:t>
            </a:r>
            <a:r>
              <a:rPr lang="en-US" dirty="0" err="1"/>
              <a:t>cmx_system</a:t>
            </a:r>
            <a:r>
              <a:rPr lang="en-US" dirty="0"/>
              <a:t> schema is created: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Now Import the MASTER DB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Run: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Sip_ant.sh </a:t>
            </a:r>
            <a:r>
              <a:rPr lang="en-US" dirty="0" err="1">
                <a:solidFill>
                  <a:srgbClr val="FF0000"/>
                </a:solidFill>
              </a:rPr>
              <a:t>import_system</a:t>
            </a:r>
            <a:endParaRPr lang="en-US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384A10A-42BE-4CC8-ACCB-363846FB82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8464" y="416877"/>
            <a:ext cx="6010275" cy="5800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9103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5330</TotalTime>
  <Words>562</Words>
  <Application>Microsoft Office PowerPoint</Application>
  <PresentationFormat>Widescreen</PresentationFormat>
  <Paragraphs>138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Dash, Deepak K SBOBNG-PTIY/FGA</dc:creator>
  <cp:lastModifiedBy>Dash, Deepak K SBOBNG-PTIY/FGA</cp:lastModifiedBy>
  <cp:revision>38</cp:revision>
  <dcterms:created xsi:type="dcterms:W3CDTF">2022-10-20T12:41:46Z</dcterms:created>
  <dcterms:modified xsi:type="dcterms:W3CDTF">2023-02-17T15:01:58Z</dcterms:modified>
</cp:coreProperties>
</file>